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6" r:id="rId7"/>
    <p:sldId id="261" r:id="rId8"/>
    <p:sldId id="269" r:id="rId9"/>
    <p:sldId id="263" r:id="rId10"/>
    <p:sldId id="271" r:id="rId11"/>
    <p:sldId id="282" r:id="rId12"/>
    <p:sldId id="270" r:id="rId13"/>
    <p:sldId id="272" r:id="rId14"/>
    <p:sldId id="273" r:id="rId15"/>
    <p:sldId id="274" r:id="rId16"/>
    <p:sldId id="275" r:id="rId17"/>
    <p:sldId id="276" r:id="rId18"/>
    <p:sldId id="277" r:id="rId19"/>
    <p:sldId id="278" r:id="rId20"/>
    <p:sldId id="279" r:id="rId21"/>
    <p:sldId id="280" r:id="rId22"/>
    <p:sldId id="281" r:id="rId23"/>
  </p:sldIdLst>
  <p:sldSz cx="14630400" cy="8229600"/>
  <p:notesSz cx="8229600" cy="14630400"/>
  <p:embeddedFontLst>
    <p:embeddedFont>
      <p:font typeface="DM Sans" panose="020B0604020202020204" charset="0"/>
      <p:regular r:id="rId25"/>
    </p:embeddedFont>
    <p:embeddedFont>
      <p:font typeface="Dela Gothic One" panose="020B0604020202020204" charset="0"/>
      <p:regular r:id="rId26"/>
    </p:embeddedFont>
    <p:embeddedFont>
      <p:font typeface="Syne Extra Bold" panose="020B0604020202020204" charset="0"/>
      <p:regular r:id="rId27"/>
    </p:embeddedFont>
    <p:embeddedFont>
      <p:font typeface="Century" panose="02040604050505020304" pitchFamily="18" charset="0"/>
      <p:regular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7" d="100"/>
          <a:sy n="97" d="100"/>
        </p:scale>
        <p:origin x="1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81409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11220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0646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1976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53462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3133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319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1386" y="2710582"/>
            <a:ext cx="7847058" cy="5273339"/>
          </a:xfrm>
          <a:prstGeom prst="rect">
            <a:avLst/>
          </a:prstGeom>
          <a:noFill/>
          <a:ln/>
        </p:spPr>
        <p:txBody>
          <a:bodyPr wrap="square" lIns="0" tIns="0" rIns="0" bIns="0" rtlCol="0" anchor="t"/>
          <a:lstStyle/>
          <a:p>
            <a:pPr>
              <a:lnSpc>
                <a:spcPts val="5550"/>
              </a:lnSpc>
            </a:pPr>
            <a:r>
              <a:rPr lang="en-US" sz="5400" b="1" dirty="0" smtClean="0">
                <a:solidFill>
                  <a:srgbClr val="00B050"/>
                </a:solidFill>
                <a:latin typeface="Syne Extra Bold" pitchFamily="34" charset="0"/>
                <a:ea typeface="Syne Extra Bold" pitchFamily="34" charset="-122"/>
                <a:cs typeface="Syne Extra Bold" pitchFamily="34" charset="-120"/>
              </a:rPr>
              <a:t>How data is used to improve athlete performance in professional sports</a:t>
            </a:r>
            <a:endParaRPr lang="en-US" sz="5400" dirty="0">
              <a:solidFill>
                <a:srgbClr val="00B05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6769"/>
            <a:ext cx="7556421" cy="1633538"/>
          </a:xfrm>
          <a:prstGeom prst="rect">
            <a:avLst/>
          </a:prstGeom>
          <a:noFill/>
          <a:ln/>
        </p:spPr>
        <p:txBody>
          <a:bodyPr wrap="square" lIns="0" tIns="0" rIns="0" bIns="0" rtlCol="0" anchor="t"/>
          <a:lstStyle/>
          <a:p>
            <a:pPr>
              <a:lnSpc>
                <a:spcPts val="2550"/>
              </a:lnSpc>
            </a:pPr>
            <a:r>
              <a:rPr lang="en-US" sz="1600" dirty="0" smtClean="0">
                <a:solidFill>
                  <a:srgbClr val="CFCBBF"/>
                </a:solidFill>
                <a:latin typeface="Raleway" pitchFamily="34" charset="0"/>
                <a:ea typeface="Raleway" pitchFamily="34" charset="-122"/>
                <a:cs typeface="Raleway" pitchFamily="34" charset="-120"/>
              </a:rPr>
              <a:t> </a:t>
            </a:r>
            <a:r>
              <a:rPr lang="en-US" sz="1600" dirty="0" smtClean="0">
                <a:solidFill>
                  <a:schemeClr val="accent2">
                    <a:lumMod val="75000"/>
                  </a:schemeClr>
                </a:solidFill>
                <a:ea typeface="Raleway" pitchFamily="34" charset="-122"/>
                <a:cs typeface="Raleway" pitchFamily="34" charset="-120"/>
              </a:rPr>
              <a:t>Optimal </a:t>
            </a:r>
            <a:r>
              <a:rPr lang="en-US" sz="1600" dirty="0" err="1" smtClean="0">
                <a:solidFill>
                  <a:schemeClr val="accent2">
                    <a:lumMod val="75000"/>
                  </a:schemeClr>
                </a:solidFill>
                <a:ea typeface="Raleway" pitchFamily="34" charset="-122"/>
                <a:cs typeface="Raleway" pitchFamily="34" charset="-120"/>
              </a:rPr>
              <a:t>performans</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üçün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biometrik</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monitorinq</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geyilə</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bilən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cihazlarla</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toplanan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biometrik</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məlumatlar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idmançının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hazırlığı</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haqqında</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dəyərli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məlumatlar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əldə</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etməyə</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imkan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verir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Ürək</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dərəcəsi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dəyişkənliyi</a:t>
            </a:r>
            <a:r>
              <a:rPr lang="en-US" sz="1600" dirty="0" smtClean="0">
                <a:solidFill>
                  <a:schemeClr val="accent2">
                    <a:lumMod val="75000"/>
                  </a:schemeClr>
                </a:solidFill>
                <a:ea typeface="Raleway" pitchFamily="34" charset="-122"/>
                <a:cs typeface="Raleway" pitchFamily="34" charset="-120"/>
              </a:rPr>
              <a:t> (HRV), </a:t>
            </a:r>
            <a:r>
              <a:rPr lang="en-US" sz="1600" dirty="0" err="1" smtClean="0">
                <a:solidFill>
                  <a:schemeClr val="accent2">
                    <a:lumMod val="75000"/>
                  </a:schemeClr>
                </a:solidFill>
                <a:ea typeface="Raleway" pitchFamily="34" charset="-122"/>
                <a:cs typeface="Raleway" pitchFamily="34" charset="-120"/>
              </a:rPr>
              <a:t>yuxu</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rejimi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və</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digər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əsas</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göstəricilər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idmançının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fiziki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vəziyyətinin</a:t>
            </a:r>
            <a:r>
              <a:rPr lang="en-US" sz="1600" dirty="0" smtClean="0">
                <a:solidFill>
                  <a:schemeClr val="accent2">
                    <a:lumMod val="75000"/>
                  </a:schemeClr>
                </a:solidFill>
                <a:ea typeface="Raleway" pitchFamily="34" charset="-122"/>
                <a:cs typeface="Raleway" pitchFamily="34" charset="-120"/>
              </a:rPr>
              <a:t> tam </a:t>
            </a:r>
            <a:r>
              <a:rPr lang="en-US" sz="1600" dirty="0" err="1" smtClean="0">
                <a:solidFill>
                  <a:schemeClr val="accent2">
                    <a:lumMod val="75000"/>
                  </a:schemeClr>
                </a:solidFill>
                <a:ea typeface="Raleway" pitchFamily="34" charset="-122"/>
                <a:cs typeface="Raleway" pitchFamily="34" charset="-120"/>
              </a:rPr>
              <a:t>mənzərəsini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verir</a:t>
            </a:r>
            <a:r>
              <a:rPr lang="en-US" sz="1600" dirty="0" smtClean="0">
                <a:solidFill>
                  <a:schemeClr val="accent2">
                    <a:lumMod val="75000"/>
                  </a:schemeClr>
                </a:solidFill>
                <a:ea typeface="Raleway" pitchFamily="34" charset="-122"/>
                <a:cs typeface="Raleway" pitchFamily="34" charset="-120"/>
              </a:rPr>
              <a:t>. Bu </a:t>
            </a:r>
            <a:r>
              <a:rPr lang="en-US" sz="1600" dirty="0" err="1" smtClean="0">
                <a:solidFill>
                  <a:schemeClr val="accent2">
                    <a:lumMod val="75000"/>
                  </a:schemeClr>
                </a:solidFill>
                <a:ea typeface="Raleway" pitchFamily="34" charset="-122"/>
                <a:cs typeface="Raleway" pitchFamily="34" charset="-120"/>
              </a:rPr>
              <a:t>məlumatlar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fərdi</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bir</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məşq</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və</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bərpa</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planı</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yaratmağa</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imkan</a:t>
            </a:r>
            <a:r>
              <a:rPr lang="en-US" sz="1600" dirty="0" smtClean="0">
                <a:solidFill>
                  <a:schemeClr val="accent2">
                    <a:lumMod val="75000"/>
                  </a:schemeClr>
                </a:solidFill>
                <a:ea typeface="Raleway" pitchFamily="34" charset="-122"/>
                <a:cs typeface="Raleway" pitchFamily="34" charset="-120"/>
              </a:rPr>
              <a:t> </a:t>
            </a:r>
            <a:r>
              <a:rPr lang="en-US" sz="1600" dirty="0" err="1" smtClean="0">
                <a:solidFill>
                  <a:schemeClr val="accent2">
                    <a:lumMod val="75000"/>
                  </a:schemeClr>
                </a:solidFill>
                <a:ea typeface="Raleway" pitchFamily="34" charset="-122"/>
                <a:cs typeface="Raleway" pitchFamily="34" charset="-120"/>
              </a:rPr>
              <a:t>verir</a:t>
            </a:r>
            <a:r>
              <a:rPr lang="en-US" sz="1600" dirty="0" smtClean="0">
                <a:solidFill>
                  <a:schemeClr val="accent2">
                    <a:lumMod val="75000"/>
                  </a:schemeClr>
                </a:solidFill>
                <a:ea typeface="Raleway" pitchFamily="34" charset="-122"/>
                <a:cs typeface="Raleway" pitchFamily="34" charset="-120"/>
              </a:rPr>
              <a:t>.</a:t>
            </a:r>
            <a:endParaRPr lang="en-US" sz="1600" dirty="0">
              <a:solidFill>
                <a:schemeClr val="accent2">
                  <a:lumMod val="75000"/>
                </a:schemeClr>
              </a:solidFill>
            </a:endParaRPr>
          </a:p>
        </p:txBody>
      </p:sp>
      <p:sp>
        <p:nvSpPr>
          <p:cNvPr id="4" name="Shape 1"/>
          <p:cNvSpPr/>
          <p:nvPr/>
        </p:nvSpPr>
        <p:spPr>
          <a:xfrm>
            <a:off x="6574869" y="2679859"/>
            <a:ext cx="22860" cy="4916567"/>
          </a:xfrm>
          <a:prstGeom prst="roundRect">
            <a:avLst>
              <a:gd name="adj" fmla="val 133954"/>
            </a:avLst>
          </a:prstGeom>
          <a:solidFill>
            <a:srgbClr val="535455"/>
          </a:solidFill>
          <a:ln/>
        </p:spPr>
      </p:sp>
      <p:sp>
        <p:nvSpPr>
          <p:cNvPr id="5" name="Shape 2"/>
          <p:cNvSpPr/>
          <p:nvPr/>
        </p:nvSpPr>
        <p:spPr>
          <a:xfrm>
            <a:off x="6793051" y="3127534"/>
            <a:ext cx="714494" cy="22860"/>
          </a:xfrm>
          <a:prstGeom prst="roundRect">
            <a:avLst>
              <a:gd name="adj" fmla="val 133954"/>
            </a:avLst>
          </a:prstGeom>
          <a:solidFill>
            <a:srgbClr val="535455"/>
          </a:solidFill>
          <a:ln/>
        </p:spPr>
      </p:sp>
      <p:sp>
        <p:nvSpPr>
          <p:cNvPr id="6" name="Shape 3"/>
          <p:cNvSpPr/>
          <p:nvPr/>
        </p:nvSpPr>
        <p:spPr>
          <a:xfrm>
            <a:off x="6356687" y="2909411"/>
            <a:ext cx="459224" cy="459224"/>
          </a:xfrm>
          <a:prstGeom prst="roundRect">
            <a:avLst>
              <a:gd name="adj" fmla="val 6668"/>
            </a:avLst>
          </a:prstGeom>
          <a:solidFill>
            <a:srgbClr val="3A3B3C"/>
          </a:solidFill>
          <a:ln/>
        </p:spPr>
      </p:sp>
      <p:sp>
        <p:nvSpPr>
          <p:cNvPr id="7" name="Text 4"/>
          <p:cNvSpPr/>
          <p:nvPr/>
        </p:nvSpPr>
        <p:spPr>
          <a:xfrm>
            <a:off x="6533495" y="2985849"/>
            <a:ext cx="105608" cy="30622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8" name="Text 5"/>
          <p:cNvSpPr/>
          <p:nvPr/>
        </p:nvSpPr>
        <p:spPr>
          <a:xfrm>
            <a:off x="7709059" y="2883932"/>
            <a:ext cx="2551748" cy="318849"/>
          </a:xfrm>
          <a:prstGeom prst="rect">
            <a:avLst/>
          </a:prstGeom>
          <a:noFill/>
          <a:ln/>
        </p:spPr>
        <p:txBody>
          <a:bodyPr wrap="none" lIns="0" tIns="0" rIns="0" bIns="0" rtlCol="0" anchor="t"/>
          <a:lstStyle/>
          <a:p>
            <a:pPr marL="0" indent="0" algn="l">
              <a:lnSpc>
                <a:spcPts val="2500"/>
              </a:lnSpc>
              <a:buNone/>
            </a:pPr>
            <a:r>
              <a:rPr lang="en-US" sz="2000" dirty="0">
                <a:solidFill>
                  <a:schemeClr val="accent2">
                    <a:lumMod val="75000"/>
                  </a:schemeClr>
                </a:solidFill>
                <a:latin typeface="Prata" pitchFamily="34" charset="0"/>
                <a:ea typeface="Prata" pitchFamily="34" charset="-122"/>
                <a:cs typeface="Prata" pitchFamily="34" charset="-120"/>
              </a:rPr>
              <a:t>Data Collection</a:t>
            </a:r>
            <a:endParaRPr lang="en-US" sz="2000" dirty="0">
              <a:solidFill>
                <a:schemeClr val="accent2">
                  <a:lumMod val="75000"/>
                </a:schemeClr>
              </a:solidFill>
            </a:endParaRPr>
          </a:p>
        </p:txBody>
      </p:sp>
      <p:sp>
        <p:nvSpPr>
          <p:cNvPr id="9" name="Text 6"/>
          <p:cNvSpPr/>
          <p:nvPr/>
        </p:nvSpPr>
        <p:spPr>
          <a:xfrm>
            <a:off x="7709059" y="3325178"/>
            <a:ext cx="6127552" cy="653415"/>
          </a:xfrm>
          <a:prstGeom prst="rect">
            <a:avLst/>
          </a:prstGeom>
          <a:noFill/>
          <a:ln/>
        </p:spPr>
        <p:txBody>
          <a:bodyPr wrap="square" lIns="0" tIns="0" rIns="0" bIns="0" rtlCol="0" anchor="t"/>
          <a:lstStyle/>
          <a:p>
            <a:pPr>
              <a:lnSpc>
                <a:spcPts val="2550"/>
              </a:lnSpc>
            </a:pPr>
            <a:endParaRPr lang="en-US" sz="1600" dirty="0">
              <a:solidFill>
                <a:schemeClr val="accent2">
                  <a:lumMod val="75000"/>
                </a:schemeClr>
              </a:solidFill>
            </a:endParaRPr>
          </a:p>
        </p:txBody>
      </p:sp>
      <p:sp>
        <p:nvSpPr>
          <p:cNvPr id="10" name="Shape 7"/>
          <p:cNvSpPr/>
          <p:nvPr/>
        </p:nvSpPr>
        <p:spPr>
          <a:xfrm>
            <a:off x="6793051" y="4834414"/>
            <a:ext cx="714494" cy="22860"/>
          </a:xfrm>
          <a:prstGeom prst="roundRect">
            <a:avLst>
              <a:gd name="adj" fmla="val 133954"/>
            </a:avLst>
          </a:prstGeom>
          <a:solidFill>
            <a:srgbClr val="535455"/>
          </a:solidFill>
          <a:ln/>
        </p:spPr>
      </p:sp>
      <p:sp>
        <p:nvSpPr>
          <p:cNvPr id="11" name="Shape 8"/>
          <p:cNvSpPr/>
          <p:nvPr/>
        </p:nvSpPr>
        <p:spPr>
          <a:xfrm>
            <a:off x="6356687" y="4616291"/>
            <a:ext cx="459224" cy="459224"/>
          </a:xfrm>
          <a:prstGeom prst="roundRect">
            <a:avLst>
              <a:gd name="adj" fmla="val 6668"/>
            </a:avLst>
          </a:prstGeom>
          <a:solidFill>
            <a:srgbClr val="3A3B3C"/>
          </a:solidFill>
          <a:ln/>
        </p:spPr>
      </p:sp>
      <p:sp>
        <p:nvSpPr>
          <p:cNvPr id="12" name="Text 9"/>
          <p:cNvSpPr/>
          <p:nvPr/>
        </p:nvSpPr>
        <p:spPr>
          <a:xfrm>
            <a:off x="6492419" y="4692729"/>
            <a:ext cx="187762" cy="30622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3" name="Text 10"/>
          <p:cNvSpPr/>
          <p:nvPr/>
        </p:nvSpPr>
        <p:spPr>
          <a:xfrm>
            <a:off x="7709059" y="4590812"/>
            <a:ext cx="2551748" cy="318849"/>
          </a:xfrm>
          <a:prstGeom prst="rect">
            <a:avLst/>
          </a:prstGeom>
          <a:noFill/>
          <a:ln/>
        </p:spPr>
        <p:txBody>
          <a:bodyPr wrap="none" lIns="0" tIns="0" rIns="0" bIns="0" rtlCol="0" anchor="t"/>
          <a:lstStyle/>
          <a:p>
            <a:pPr marL="0" indent="0" algn="l">
              <a:lnSpc>
                <a:spcPts val="2500"/>
              </a:lnSpc>
              <a:buNone/>
            </a:pPr>
            <a:r>
              <a:rPr lang="en-US" sz="2000" dirty="0">
                <a:solidFill>
                  <a:schemeClr val="accent2">
                    <a:lumMod val="75000"/>
                  </a:schemeClr>
                </a:solidFill>
                <a:latin typeface="Prata" pitchFamily="34" charset="0"/>
                <a:ea typeface="Prata" pitchFamily="34" charset="-122"/>
                <a:cs typeface="Prata" pitchFamily="34" charset="-120"/>
              </a:rPr>
              <a:t>Analysis</a:t>
            </a:r>
            <a:endParaRPr lang="en-US" sz="2000" dirty="0">
              <a:solidFill>
                <a:schemeClr val="accent2">
                  <a:lumMod val="75000"/>
                </a:schemeClr>
              </a:solidFill>
            </a:endParaRPr>
          </a:p>
        </p:txBody>
      </p:sp>
      <p:sp>
        <p:nvSpPr>
          <p:cNvPr id="14" name="Text 11"/>
          <p:cNvSpPr/>
          <p:nvPr/>
        </p:nvSpPr>
        <p:spPr>
          <a:xfrm>
            <a:off x="7709059" y="5032058"/>
            <a:ext cx="6127552" cy="1044277"/>
          </a:xfrm>
          <a:prstGeom prst="rect">
            <a:avLst/>
          </a:prstGeom>
          <a:noFill/>
          <a:ln/>
        </p:spPr>
        <p:txBody>
          <a:bodyPr wrap="square" lIns="0" tIns="0" rIns="0" bIns="0" rtlCol="0" anchor="t"/>
          <a:lstStyle/>
          <a:p>
            <a:pPr>
              <a:lnSpc>
                <a:spcPts val="2550"/>
              </a:lnSpc>
            </a:pPr>
            <a:endParaRPr lang="en-US" sz="1600" dirty="0">
              <a:solidFill>
                <a:schemeClr val="accent2">
                  <a:lumMod val="75000"/>
                </a:schemeClr>
              </a:solidFill>
            </a:endParaRPr>
          </a:p>
        </p:txBody>
      </p:sp>
      <p:sp>
        <p:nvSpPr>
          <p:cNvPr id="15" name="Shape 12"/>
          <p:cNvSpPr/>
          <p:nvPr/>
        </p:nvSpPr>
        <p:spPr>
          <a:xfrm>
            <a:off x="6793051" y="6541294"/>
            <a:ext cx="714494" cy="22860"/>
          </a:xfrm>
          <a:prstGeom prst="roundRect">
            <a:avLst>
              <a:gd name="adj" fmla="val 133954"/>
            </a:avLst>
          </a:prstGeom>
          <a:solidFill>
            <a:srgbClr val="535455"/>
          </a:solidFill>
          <a:ln/>
        </p:spPr>
      </p:sp>
      <p:sp>
        <p:nvSpPr>
          <p:cNvPr id="16" name="Shape 13"/>
          <p:cNvSpPr/>
          <p:nvPr/>
        </p:nvSpPr>
        <p:spPr>
          <a:xfrm>
            <a:off x="6356687" y="6323171"/>
            <a:ext cx="459224" cy="459224"/>
          </a:xfrm>
          <a:prstGeom prst="roundRect">
            <a:avLst>
              <a:gd name="adj" fmla="val 6668"/>
            </a:avLst>
          </a:prstGeom>
          <a:solidFill>
            <a:srgbClr val="3A3B3C"/>
          </a:solidFill>
          <a:ln/>
        </p:spPr>
      </p:sp>
      <p:sp>
        <p:nvSpPr>
          <p:cNvPr id="17" name="Text 14"/>
          <p:cNvSpPr/>
          <p:nvPr/>
        </p:nvSpPr>
        <p:spPr>
          <a:xfrm>
            <a:off x="6491347" y="6399609"/>
            <a:ext cx="189905" cy="30622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18" name="Text 15"/>
          <p:cNvSpPr/>
          <p:nvPr/>
        </p:nvSpPr>
        <p:spPr>
          <a:xfrm>
            <a:off x="7709059" y="6297692"/>
            <a:ext cx="2551748" cy="318849"/>
          </a:xfrm>
          <a:prstGeom prst="rect">
            <a:avLst/>
          </a:prstGeom>
          <a:noFill/>
          <a:ln/>
        </p:spPr>
        <p:txBody>
          <a:bodyPr wrap="none" lIns="0" tIns="0" rIns="0" bIns="0" rtlCol="0" anchor="t"/>
          <a:lstStyle/>
          <a:p>
            <a:pPr marL="0" indent="0" algn="l">
              <a:lnSpc>
                <a:spcPts val="2500"/>
              </a:lnSpc>
              <a:buNone/>
            </a:pPr>
            <a:r>
              <a:rPr lang="en-US" sz="2000" dirty="0">
                <a:solidFill>
                  <a:schemeClr val="accent2">
                    <a:lumMod val="75000"/>
                  </a:schemeClr>
                </a:solidFill>
                <a:latin typeface="Prata" pitchFamily="34" charset="0"/>
                <a:ea typeface="Prata" pitchFamily="34" charset="-122"/>
                <a:cs typeface="Prata" pitchFamily="34" charset="-120"/>
              </a:rPr>
              <a:t>Optimization</a:t>
            </a:r>
            <a:endParaRPr lang="en-US" sz="2000" dirty="0">
              <a:solidFill>
                <a:schemeClr val="accent2">
                  <a:lumMod val="75000"/>
                </a:schemeClr>
              </a:solidFill>
            </a:endParaRPr>
          </a:p>
        </p:txBody>
      </p:sp>
      <p:sp>
        <p:nvSpPr>
          <p:cNvPr id="19" name="Text 16"/>
          <p:cNvSpPr/>
          <p:nvPr/>
        </p:nvSpPr>
        <p:spPr>
          <a:xfrm>
            <a:off x="7709059" y="6738938"/>
            <a:ext cx="6127552" cy="653415"/>
          </a:xfrm>
          <a:prstGeom prst="rect">
            <a:avLst/>
          </a:prstGeom>
          <a:noFill/>
          <a:ln/>
        </p:spPr>
        <p:txBody>
          <a:bodyPr wrap="square" lIns="0" tIns="0" rIns="0" bIns="0" rtlCol="0" anchor="t"/>
          <a:lstStyle/>
          <a:p>
            <a:pPr>
              <a:lnSpc>
                <a:spcPts val="2550"/>
              </a:lnSpc>
            </a:pPr>
            <a:endParaRPr lang="en-US" sz="1600" dirty="0">
              <a:solidFill>
                <a:schemeClr val="accent2">
                  <a:lumMod val="75000"/>
                </a:schemeClr>
              </a:solidFill>
            </a:endParaRPr>
          </a:p>
        </p:txBody>
      </p:sp>
    </p:spTree>
    <p:extLst>
      <p:ext uri="{BB962C8B-B14F-4D97-AF65-F5344CB8AC3E}">
        <p14:creationId xmlns:p14="http://schemas.microsoft.com/office/powerpoint/2010/main" val="3811716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98" y="226142"/>
            <a:ext cx="1434211" cy="1924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349" y="226142"/>
            <a:ext cx="1434211" cy="1924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Прямоугольник 3"/>
          <p:cNvSpPr/>
          <p:nvPr/>
        </p:nvSpPr>
        <p:spPr>
          <a:xfrm>
            <a:off x="143098" y="2150192"/>
            <a:ext cx="1515158" cy="369332"/>
          </a:xfrm>
          <a:prstGeom prst="rect">
            <a:avLst/>
          </a:prstGeom>
        </p:spPr>
        <p:txBody>
          <a:bodyPr wrap="none">
            <a:spAutoFit/>
          </a:bodyPr>
          <a:lstStyle/>
          <a:p>
            <a:r>
              <a:rPr lang="en-US" b="1" dirty="0">
                <a:solidFill>
                  <a:schemeClr val="accent2">
                    <a:lumMod val="75000"/>
                  </a:schemeClr>
                </a:solidFill>
              </a:rPr>
              <a:t>#9 </a:t>
            </a:r>
            <a:r>
              <a:rPr lang="en-US" dirty="0">
                <a:solidFill>
                  <a:schemeClr val="accent2">
                    <a:lumMod val="75000"/>
                  </a:schemeClr>
                </a:solidFill>
              </a:rPr>
              <a:t>Luis </a:t>
            </a:r>
            <a:r>
              <a:rPr lang="en-US" b="1" dirty="0">
                <a:solidFill>
                  <a:schemeClr val="accent2">
                    <a:lumMod val="75000"/>
                  </a:schemeClr>
                </a:solidFill>
              </a:rPr>
              <a:t>Suárez</a:t>
            </a:r>
            <a:endParaRPr lang="en-US" b="0" i="0" dirty="0">
              <a:solidFill>
                <a:schemeClr val="accent2">
                  <a:lumMod val="75000"/>
                </a:schemeClr>
              </a:solidFill>
              <a:effectLst/>
            </a:endParaRPr>
          </a:p>
        </p:txBody>
      </p:sp>
      <p:sp>
        <p:nvSpPr>
          <p:cNvPr id="6" name="Прямоугольник 5"/>
          <p:cNvSpPr/>
          <p:nvPr/>
        </p:nvSpPr>
        <p:spPr>
          <a:xfrm>
            <a:off x="12552459" y="2150192"/>
            <a:ext cx="2077941" cy="369332"/>
          </a:xfrm>
          <a:prstGeom prst="rect">
            <a:avLst/>
          </a:prstGeom>
        </p:spPr>
        <p:txBody>
          <a:bodyPr wrap="none">
            <a:spAutoFit/>
          </a:bodyPr>
          <a:lstStyle/>
          <a:p>
            <a:r>
              <a:rPr lang="en-US" b="1" dirty="0">
                <a:solidFill>
                  <a:schemeClr val="accent2">
                    <a:lumMod val="75000"/>
                  </a:schemeClr>
                </a:solidFill>
                <a:latin typeface="+mj-lt"/>
              </a:rPr>
              <a:t>#7 </a:t>
            </a:r>
            <a:r>
              <a:rPr lang="en-US" dirty="0">
                <a:solidFill>
                  <a:schemeClr val="accent2">
                    <a:lumMod val="75000"/>
                  </a:schemeClr>
                </a:solidFill>
                <a:latin typeface="+mj-lt"/>
              </a:rPr>
              <a:t>Cristiano </a:t>
            </a:r>
            <a:r>
              <a:rPr lang="en-US" b="1" dirty="0">
                <a:solidFill>
                  <a:schemeClr val="accent2">
                    <a:lumMod val="75000"/>
                  </a:schemeClr>
                </a:solidFill>
                <a:latin typeface="+mj-lt"/>
              </a:rPr>
              <a:t>Ronaldo</a:t>
            </a:r>
            <a:endParaRPr lang="en-US" dirty="0">
              <a:solidFill>
                <a:schemeClr val="accent2">
                  <a:lumMod val="75000"/>
                </a:schemeClr>
              </a:solidFill>
              <a:latin typeface="+mj-lt"/>
            </a:endParaRP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8" y="2502779"/>
            <a:ext cx="1661497" cy="400204"/>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5063" y="2574524"/>
            <a:ext cx="1661497" cy="400204"/>
          </a:xfrm>
          <a:prstGeom prst="rect">
            <a:avLst/>
          </a:prstGeom>
        </p:spPr>
      </p:pic>
      <p:sp>
        <p:nvSpPr>
          <p:cNvPr id="9" name="Прямоугольник 8"/>
          <p:cNvSpPr/>
          <p:nvPr/>
        </p:nvSpPr>
        <p:spPr>
          <a:xfrm>
            <a:off x="6124231" y="2102716"/>
            <a:ext cx="1101213" cy="1200329"/>
          </a:xfrm>
          <a:prstGeom prst="rect">
            <a:avLst/>
          </a:prstGeom>
        </p:spPr>
        <p:txBody>
          <a:bodyPr wrap="square">
            <a:spAutoFit/>
          </a:bodyPr>
          <a:lstStyle/>
          <a:p>
            <a:pPr algn="ctr"/>
            <a:r>
              <a:rPr lang="en-US" dirty="0" smtClean="0">
                <a:solidFill>
                  <a:schemeClr val="accent2">
                    <a:lumMod val="75000"/>
                  </a:schemeClr>
                </a:solidFill>
              </a:rPr>
              <a:t>Matches</a:t>
            </a:r>
          </a:p>
          <a:p>
            <a:pPr algn="ctr"/>
            <a:r>
              <a:rPr lang="en-US" dirty="0" smtClean="0">
                <a:solidFill>
                  <a:schemeClr val="accent2">
                    <a:lumMod val="75000"/>
                  </a:schemeClr>
                </a:solidFill>
              </a:rPr>
              <a:t>Goals</a:t>
            </a:r>
          </a:p>
          <a:p>
            <a:pPr algn="ctr"/>
            <a:r>
              <a:rPr lang="en-US" dirty="0" smtClean="0">
                <a:solidFill>
                  <a:schemeClr val="accent2">
                    <a:lumMod val="75000"/>
                  </a:schemeClr>
                </a:solidFill>
              </a:rPr>
              <a:t>Assists</a:t>
            </a:r>
          </a:p>
          <a:p>
            <a:pPr algn="ctr"/>
            <a:r>
              <a:rPr lang="en-US" dirty="0" smtClean="0">
                <a:solidFill>
                  <a:schemeClr val="accent2">
                    <a:lumMod val="75000"/>
                  </a:schemeClr>
                </a:solidFill>
              </a:rPr>
              <a:t>G/M</a:t>
            </a:r>
            <a:endParaRPr lang="ru-RU" dirty="0">
              <a:solidFill>
                <a:schemeClr val="accent2">
                  <a:lumMod val="75000"/>
                </a:schemeClr>
              </a:solidFill>
            </a:endParaRPr>
          </a:p>
        </p:txBody>
      </p:sp>
      <p:sp>
        <p:nvSpPr>
          <p:cNvPr id="10" name="Прямоугольник 9"/>
          <p:cNvSpPr/>
          <p:nvPr/>
        </p:nvSpPr>
        <p:spPr>
          <a:xfrm>
            <a:off x="6035248" y="1003501"/>
            <a:ext cx="1380699" cy="369332"/>
          </a:xfrm>
          <a:prstGeom prst="rect">
            <a:avLst/>
          </a:prstGeom>
        </p:spPr>
        <p:txBody>
          <a:bodyPr wrap="none">
            <a:spAutoFit/>
          </a:bodyPr>
          <a:lstStyle/>
          <a:p>
            <a:r>
              <a:rPr lang="en-US" dirty="0" smtClean="0">
                <a:solidFill>
                  <a:schemeClr val="accent2">
                    <a:lumMod val="75000"/>
                  </a:schemeClr>
                </a:solidFill>
              </a:rPr>
              <a:t>Date of Birth</a:t>
            </a:r>
            <a:endParaRPr lang="ru-RU" dirty="0">
              <a:solidFill>
                <a:schemeClr val="accent2">
                  <a:lumMod val="75000"/>
                </a:schemeClr>
              </a:solidFill>
            </a:endParaRPr>
          </a:p>
        </p:txBody>
      </p:sp>
      <p:sp>
        <p:nvSpPr>
          <p:cNvPr id="11" name="Прямоугольник 10"/>
          <p:cNvSpPr/>
          <p:nvPr/>
        </p:nvSpPr>
        <p:spPr>
          <a:xfrm>
            <a:off x="6215481" y="1372833"/>
            <a:ext cx="989566" cy="369332"/>
          </a:xfrm>
          <a:prstGeom prst="rect">
            <a:avLst/>
          </a:prstGeom>
        </p:spPr>
        <p:txBody>
          <a:bodyPr wrap="none">
            <a:spAutoFit/>
          </a:bodyPr>
          <a:lstStyle/>
          <a:p>
            <a:r>
              <a:rPr lang="en-US" dirty="0">
                <a:solidFill>
                  <a:schemeClr val="accent2">
                    <a:lumMod val="75000"/>
                  </a:schemeClr>
                </a:solidFill>
              </a:rPr>
              <a:t>Position </a:t>
            </a:r>
            <a:endParaRPr lang="ru-RU" dirty="0"/>
          </a:p>
        </p:txBody>
      </p:sp>
      <p:sp>
        <p:nvSpPr>
          <p:cNvPr id="12" name="Прямоугольник 11"/>
          <p:cNvSpPr/>
          <p:nvPr/>
        </p:nvSpPr>
        <p:spPr>
          <a:xfrm>
            <a:off x="5863443" y="1626972"/>
            <a:ext cx="1745542" cy="523220"/>
          </a:xfrm>
          <a:prstGeom prst="rect">
            <a:avLst/>
          </a:prstGeom>
        </p:spPr>
        <p:txBody>
          <a:bodyPr wrap="none">
            <a:spAutoFit/>
          </a:bodyPr>
          <a:lstStyle/>
          <a:p>
            <a:r>
              <a:rPr lang="ru-RU" dirty="0">
                <a:solidFill>
                  <a:schemeClr val="accent2">
                    <a:lumMod val="75000"/>
                  </a:schemeClr>
                </a:solidFill>
              </a:rPr>
              <a:t> </a:t>
            </a:r>
            <a:r>
              <a:rPr lang="en-US" sz="2800" b="1" i="1" dirty="0" smtClean="0">
                <a:solidFill>
                  <a:schemeClr val="accent2">
                    <a:lumMod val="75000"/>
                  </a:schemeClr>
                </a:solidFill>
              </a:rPr>
              <a:t>Statistics*</a:t>
            </a:r>
            <a:endParaRPr lang="ru-RU" sz="2800" b="1" i="1" dirty="0">
              <a:solidFill>
                <a:schemeClr val="accent2">
                  <a:lumMod val="75000"/>
                </a:schemeClr>
              </a:solidFill>
            </a:endParaRPr>
          </a:p>
        </p:txBody>
      </p:sp>
      <p:sp>
        <p:nvSpPr>
          <p:cNvPr id="14" name="Прямоугольник 13"/>
          <p:cNvSpPr/>
          <p:nvPr/>
        </p:nvSpPr>
        <p:spPr>
          <a:xfrm>
            <a:off x="7454611" y="1004112"/>
            <a:ext cx="1813317" cy="369332"/>
          </a:xfrm>
          <a:prstGeom prst="rect">
            <a:avLst/>
          </a:prstGeom>
        </p:spPr>
        <p:txBody>
          <a:bodyPr wrap="none">
            <a:spAutoFit/>
          </a:bodyPr>
          <a:lstStyle/>
          <a:p>
            <a:r>
              <a:rPr lang="ru-RU" b="1" dirty="0" smtClean="0">
                <a:solidFill>
                  <a:schemeClr val="accent2">
                    <a:lumMod val="75000"/>
                  </a:schemeClr>
                </a:solidFill>
                <a:latin typeface="Source Sans Pro"/>
              </a:rPr>
              <a:t>05.02.1985 (40)</a:t>
            </a:r>
            <a:endParaRPr lang="ru-RU" dirty="0">
              <a:solidFill>
                <a:schemeClr val="accent2">
                  <a:lumMod val="75000"/>
                </a:schemeClr>
              </a:solidFill>
            </a:endParaRPr>
          </a:p>
        </p:txBody>
      </p:sp>
      <p:sp>
        <p:nvSpPr>
          <p:cNvPr id="15" name="Прямоугольник 14"/>
          <p:cNvSpPr/>
          <p:nvPr/>
        </p:nvSpPr>
        <p:spPr>
          <a:xfrm>
            <a:off x="4152600" y="1010261"/>
            <a:ext cx="1813317" cy="369332"/>
          </a:xfrm>
          <a:prstGeom prst="rect">
            <a:avLst/>
          </a:prstGeom>
        </p:spPr>
        <p:txBody>
          <a:bodyPr wrap="none">
            <a:spAutoFit/>
          </a:bodyPr>
          <a:lstStyle/>
          <a:p>
            <a:r>
              <a:rPr lang="ru-RU" b="1" dirty="0" smtClean="0">
                <a:solidFill>
                  <a:schemeClr val="accent2">
                    <a:lumMod val="75000"/>
                  </a:schemeClr>
                </a:solidFill>
                <a:latin typeface="Source Sans Pro"/>
              </a:rPr>
              <a:t>24.01.1987 (38</a:t>
            </a:r>
            <a:r>
              <a:rPr lang="ru-RU" b="1" dirty="0">
                <a:solidFill>
                  <a:schemeClr val="accent2">
                    <a:lumMod val="75000"/>
                  </a:schemeClr>
                </a:solidFill>
                <a:latin typeface="Source Sans Pro"/>
              </a:rPr>
              <a:t>)</a:t>
            </a:r>
            <a:endParaRPr lang="ru-RU" dirty="0">
              <a:solidFill>
                <a:schemeClr val="accent2">
                  <a:lumMod val="75000"/>
                </a:schemeClr>
              </a:solidFill>
            </a:endParaRPr>
          </a:p>
        </p:txBody>
      </p:sp>
      <p:sp>
        <p:nvSpPr>
          <p:cNvPr id="16" name="Прямоугольник 15"/>
          <p:cNvSpPr/>
          <p:nvPr/>
        </p:nvSpPr>
        <p:spPr>
          <a:xfrm>
            <a:off x="7761827" y="1312655"/>
            <a:ext cx="962508" cy="369332"/>
          </a:xfrm>
          <a:prstGeom prst="rect">
            <a:avLst/>
          </a:prstGeom>
        </p:spPr>
        <p:txBody>
          <a:bodyPr wrap="none">
            <a:spAutoFit/>
          </a:bodyPr>
          <a:lstStyle/>
          <a:p>
            <a:r>
              <a:rPr lang="ru-RU" dirty="0" err="1">
                <a:solidFill>
                  <a:schemeClr val="accent2">
                    <a:lumMod val="75000"/>
                  </a:schemeClr>
                </a:solidFill>
              </a:rPr>
              <a:t>Forward</a:t>
            </a:r>
            <a:endParaRPr lang="ru-RU" dirty="0">
              <a:solidFill>
                <a:schemeClr val="accent2">
                  <a:lumMod val="75000"/>
                </a:schemeClr>
              </a:solidFill>
            </a:endParaRPr>
          </a:p>
        </p:txBody>
      </p:sp>
      <p:sp>
        <p:nvSpPr>
          <p:cNvPr id="17" name="Прямоугольник 16"/>
          <p:cNvSpPr/>
          <p:nvPr/>
        </p:nvSpPr>
        <p:spPr>
          <a:xfrm>
            <a:off x="4586380" y="1313326"/>
            <a:ext cx="962508" cy="369332"/>
          </a:xfrm>
          <a:prstGeom prst="rect">
            <a:avLst/>
          </a:prstGeom>
        </p:spPr>
        <p:txBody>
          <a:bodyPr wrap="none">
            <a:spAutoFit/>
          </a:bodyPr>
          <a:lstStyle/>
          <a:p>
            <a:r>
              <a:rPr lang="ru-RU" dirty="0" err="1">
                <a:solidFill>
                  <a:schemeClr val="accent2">
                    <a:lumMod val="75000"/>
                  </a:schemeClr>
                </a:solidFill>
              </a:rPr>
              <a:t>Forward</a:t>
            </a:r>
            <a:endParaRPr lang="ru-RU" dirty="0">
              <a:solidFill>
                <a:schemeClr val="accent2">
                  <a:lumMod val="75000"/>
                </a:schemeClr>
              </a:solidFill>
            </a:endParaRPr>
          </a:p>
        </p:txBody>
      </p:sp>
      <p:sp>
        <p:nvSpPr>
          <p:cNvPr id="18" name="Прямоугольник 17"/>
          <p:cNvSpPr/>
          <p:nvPr/>
        </p:nvSpPr>
        <p:spPr>
          <a:xfrm>
            <a:off x="12552459" y="7880514"/>
            <a:ext cx="2784287" cy="276999"/>
          </a:xfrm>
          <a:prstGeom prst="rect">
            <a:avLst/>
          </a:prstGeom>
        </p:spPr>
        <p:txBody>
          <a:bodyPr wrap="square">
            <a:spAutoFit/>
          </a:bodyPr>
          <a:lstStyle/>
          <a:p>
            <a:r>
              <a:rPr lang="en-US" sz="1200" dirty="0" smtClean="0">
                <a:solidFill>
                  <a:schemeClr val="accent2">
                    <a:lumMod val="75000"/>
                  </a:schemeClr>
                </a:solidFill>
              </a:rPr>
              <a:t>*</a:t>
            </a:r>
            <a:r>
              <a:rPr lang="ru-RU" sz="1200" dirty="0" err="1" smtClean="0">
                <a:solidFill>
                  <a:schemeClr val="accent2">
                    <a:lumMod val="75000"/>
                  </a:schemeClr>
                </a:solidFill>
              </a:rPr>
              <a:t>p.s</a:t>
            </a:r>
            <a:r>
              <a:rPr lang="ru-RU" sz="1200" dirty="0">
                <a:solidFill>
                  <a:schemeClr val="accent2">
                    <a:lumMod val="75000"/>
                  </a:schemeClr>
                </a:solidFill>
              </a:rPr>
              <a:t>. </a:t>
            </a:r>
            <a:r>
              <a:rPr lang="ru-RU" sz="1200" dirty="0" err="1">
                <a:solidFill>
                  <a:schemeClr val="accent2">
                    <a:lumMod val="75000"/>
                  </a:schemeClr>
                </a:solidFill>
              </a:rPr>
              <a:t>without</a:t>
            </a:r>
            <a:r>
              <a:rPr lang="ru-RU" sz="1200" dirty="0">
                <a:solidFill>
                  <a:schemeClr val="accent2">
                    <a:lumMod val="75000"/>
                  </a:schemeClr>
                </a:solidFill>
              </a:rPr>
              <a:t> </a:t>
            </a:r>
            <a:r>
              <a:rPr lang="ru-RU" sz="1200" dirty="0" err="1">
                <a:solidFill>
                  <a:schemeClr val="accent2">
                    <a:lumMod val="75000"/>
                  </a:schemeClr>
                </a:solidFill>
              </a:rPr>
              <a:t>national</a:t>
            </a:r>
            <a:r>
              <a:rPr lang="ru-RU" sz="1200" dirty="0">
                <a:solidFill>
                  <a:schemeClr val="accent2">
                    <a:lumMod val="75000"/>
                  </a:schemeClr>
                </a:solidFill>
              </a:rPr>
              <a:t> </a:t>
            </a:r>
            <a:r>
              <a:rPr lang="ru-RU" sz="1200" dirty="0" err="1">
                <a:solidFill>
                  <a:schemeClr val="accent2">
                    <a:lumMod val="75000"/>
                  </a:schemeClr>
                </a:solidFill>
              </a:rPr>
              <a:t>teams</a:t>
            </a:r>
            <a:endParaRPr lang="ru-RU" sz="1200" dirty="0">
              <a:solidFill>
                <a:schemeClr val="accent2">
                  <a:lumMod val="75000"/>
                </a:schemeClr>
              </a:solidFill>
            </a:endParaRPr>
          </a:p>
        </p:txBody>
      </p:sp>
      <p:sp>
        <p:nvSpPr>
          <p:cNvPr id="19" name="Прямоугольник 18"/>
          <p:cNvSpPr/>
          <p:nvPr/>
        </p:nvSpPr>
        <p:spPr>
          <a:xfrm>
            <a:off x="5709963" y="2111497"/>
            <a:ext cx="535724" cy="369332"/>
          </a:xfrm>
          <a:prstGeom prst="rect">
            <a:avLst/>
          </a:prstGeom>
        </p:spPr>
        <p:txBody>
          <a:bodyPr wrap="none">
            <a:spAutoFit/>
          </a:bodyPr>
          <a:lstStyle/>
          <a:p>
            <a:r>
              <a:rPr lang="ru-RU" dirty="0">
                <a:solidFill>
                  <a:schemeClr val="accent2">
                    <a:lumMod val="75000"/>
                  </a:schemeClr>
                </a:solidFill>
              </a:rPr>
              <a:t>796</a:t>
            </a:r>
          </a:p>
        </p:txBody>
      </p:sp>
      <p:sp>
        <p:nvSpPr>
          <p:cNvPr id="20" name="Прямоугольник 19"/>
          <p:cNvSpPr/>
          <p:nvPr/>
        </p:nvSpPr>
        <p:spPr>
          <a:xfrm>
            <a:off x="5709963" y="2384105"/>
            <a:ext cx="535724" cy="369332"/>
          </a:xfrm>
          <a:prstGeom prst="rect">
            <a:avLst/>
          </a:prstGeom>
        </p:spPr>
        <p:txBody>
          <a:bodyPr wrap="none">
            <a:spAutoFit/>
          </a:bodyPr>
          <a:lstStyle/>
          <a:p>
            <a:r>
              <a:rPr lang="ru-RU" dirty="0">
                <a:solidFill>
                  <a:schemeClr val="accent2">
                    <a:lumMod val="75000"/>
                  </a:schemeClr>
                </a:solidFill>
              </a:rPr>
              <a:t>490</a:t>
            </a:r>
          </a:p>
        </p:txBody>
      </p:sp>
      <p:sp>
        <p:nvSpPr>
          <p:cNvPr id="21" name="Прямоугольник 20"/>
          <p:cNvSpPr/>
          <p:nvPr/>
        </p:nvSpPr>
        <p:spPr>
          <a:xfrm>
            <a:off x="5709963" y="2658909"/>
            <a:ext cx="535725" cy="369332"/>
          </a:xfrm>
          <a:prstGeom prst="rect">
            <a:avLst/>
          </a:prstGeom>
        </p:spPr>
        <p:txBody>
          <a:bodyPr wrap="square">
            <a:spAutoFit/>
          </a:bodyPr>
          <a:lstStyle/>
          <a:p>
            <a:r>
              <a:rPr lang="ru-RU" dirty="0">
                <a:solidFill>
                  <a:schemeClr val="accent2">
                    <a:lumMod val="75000"/>
                  </a:schemeClr>
                </a:solidFill>
              </a:rPr>
              <a:t>258</a:t>
            </a:r>
          </a:p>
        </p:txBody>
      </p:sp>
      <p:sp>
        <p:nvSpPr>
          <p:cNvPr id="22" name="Прямоугольник 21"/>
          <p:cNvSpPr/>
          <p:nvPr/>
        </p:nvSpPr>
        <p:spPr>
          <a:xfrm>
            <a:off x="5681109" y="2924932"/>
            <a:ext cx="593432" cy="369332"/>
          </a:xfrm>
          <a:prstGeom prst="rect">
            <a:avLst/>
          </a:prstGeom>
        </p:spPr>
        <p:txBody>
          <a:bodyPr wrap="none">
            <a:spAutoFit/>
          </a:bodyPr>
          <a:lstStyle/>
          <a:p>
            <a:r>
              <a:rPr lang="ru-RU" dirty="0">
                <a:solidFill>
                  <a:schemeClr val="accent2">
                    <a:lumMod val="75000"/>
                  </a:schemeClr>
                </a:solidFill>
              </a:rPr>
              <a:t>0.61</a:t>
            </a:r>
          </a:p>
        </p:txBody>
      </p:sp>
      <p:sp>
        <p:nvSpPr>
          <p:cNvPr id="23" name="Прямоугольник 22"/>
          <p:cNvSpPr/>
          <p:nvPr/>
        </p:nvSpPr>
        <p:spPr>
          <a:xfrm>
            <a:off x="7102591" y="2111497"/>
            <a:ext cx="652743" cy="369332"/>
          </a:xfrm>
          <a:prstGeom prst="rect">
            <a:avLst/>
          </a:prstGeom>
        </p:spPr>
        <p:txBody>
          <a:bodyPr wrap="none">
            <a:spAutoFit/>
          </a:bodyPr>
          <a:lstStyle/>
          <a:p>
            <a:r>
              <a:rPr lang="ru-RU" dirty="0">
                <a:solidFill>
                  <a:schemeClr val="accent2">
                    <a:lumMod val="75000"/>
                  </a:schemeClr>
                </a:solidFill>
              </a:rPr>
              <a:t>1041</a:t>
            </a:r>
          </a:p>
        </p:txBody>
      </p:sp>
      <p:sp>
        <p:nvSpPr>
          <p:cNvPr id="24" name="Прямоугольник 23"/>
          <p:cNvSpPr/>
          <p:nvPr/>
        </p:nvSpPr>
        <p:spPr>
          <a:xfrm>
            <a:off x="7148085" y="2365052"/>
            <a:ext cx="535724" cy="369332"/>
          </a:xfrm>
          <a:prstGeom prst="rect">
            <a:avLst/>
          </a:prstGeom>
        </p:spPr>
        <p:txBody>
          <a:bodyPr wrap="none">
            <a:spAutoFit/>
          </a:bodyPr>
          <a:lstStyle/>
          <a:p>
            <a:r>
              <a:rPr lang="ru-RU" dirty="0">
                <a:solidFill>
                  <a:schemeClr val="accent2">
                    <a:lumMod val="75000"/>
                  </a:schemeClr>
                </a:solidFill>
              </a:rPr>
              <a:t>783</a:t>
            </a:r>
          </a:p>
        </p:txBody>
      </p:sp>
      <p:sp>
        <p:nvSpPr>
          <p:cNvPr id="25" name="Прямоугольник 24"/>
          <p:cNvSpPr/>
          <p:nvPr/>
        </p:nvSpPr>
        <p:spPr>
          <a:xfrm>
            <a:off x="7148085" y="2642780"/>
            <a:ext cx="535724" cy="369332"/>
          </a:xfrm>
          <a:prstGeom prst="rect">
            <a:avLst/>
          </a:prstGeom>
        </p:spPr>
        <p:txBody>
          <a:bodyPr wrap="none">
            <a:spAutoFit/>
          </a:bodyPr>
          <a:lstStyle/>
          <a:p>
            <a:r>
              <a:rPr lang="ru-RU" dirty="0">
                <a:solidFill>
                  <a:schemeClr val="accent2">
                    <a:lumMod val="75000"/>
                  </a:schemeClr>
                </a:solidFill>
              </a:rPr>
              <a:t>242</a:t>
            </a:r>
          </a:p>
        </p:txBody>
      </p:sp>
      <p:sp>
        <p:nvSpPr>
          <p:cNvPr id="26" name="Прямоугольник 25"/>
          <p:cNvSpPr/>
          <p:nvPr/>
        </p:nvSpPr>
        <p:spPr>
          <a:xfrm>
            <a:off x="7128693" y="2907283"/>
            <a:ext cx="593432" cy="369332"/>
          </a:xfrm>
          <a:prstGeom prst="rect">
            <a:avLst/>
          </a:prstGeom>
        </p:spPr>
        <p:txBody>
          <a:bodyPr wrap="none">
            <a:spAutoFit/>
          </a:bodyPr>
          <a:lstStyle/>
          <a:p>
            <a:r>
              <a:rPr lang="ru-RU" dirty="0">
                <a:solidFill>
                  <a:schemeClr val="accent2">
                    <a:lumMod val="75000"/>
                  </a:schemeClr>
                </a:solidFill>
              </a:rPr>
              <a:t>0.75</a:t>
            </a:r>
          </a:p>
        </p:txBody>
      </p:sp>
      <p:sp>
        <p:nvSpPr>
          <p:cNvPr id="27" name="Прямоугольник 26"/>
          <p:cNvSpPr/>
          <p:nvPr/>
        </p:nvSpPr>
        <p:spPr>
          <a:xfrm>
            <a:off x="3120486" y="3994329"/>
            <a:ext cx="7526846" cy="923330"/>
          </a:xfrm>
          <a:prstGeom prst="rect">
            <a:avLst/>
          </a:prstGeom>
        </p:spPr>
        <p:txBody>
          <a:bodyPr wrap="square">
            <a:spAutoFit/>
          </a:bodyPr>
          <a:lstStyle/>
          <a:p>
            <a:pPr algn="ctr"/>
            <a:r>
              <a:rPr lang="en-US" dirty="0">
                <a:solidFill>
                  <a:schemeClr val="accent2">
                    <a:lumMod val="75000"/>
                  </a:schemeClr>
                </a:solidFill>
              </a:rPr>
              <a:t>Cristiano Ronaldo </a:t>
            </a:r>
            <a:r>
              <a:rPr lang="en-US" dirty="0" err="1">
                <a:solidFill>
                  <a:schemeClr val="accent2">
                    <a:lumMod val="75000"/>
                  </a:schemeClr>
                </a:solidFill>
              </a:rPr>
              <a:t>və</a:t>
            </a:r>
            <a:r>
              <a:rPr lang="en-US" dirty="0">
                <a:solidFill>
                  <a:schemeClr val="accent2">
                    <a:lumMod val="75000"/>
                  </a:schemeClr>
                </a:solidFill>
              </a:rPr>
              <a:t> Luis Suarez, </a:t>
            </a:r>
            <a:r>
              <a:rPr lang="en-US" dirty="0" err="1">
                <a:solidFill>
                  <a:schemeClr val="accent2">
                    <a:lumMod val="75000"/>
                  </a:schemeClr>
                </a:solidFill>
              </a:rPr>
              <a:t>karyeraları</a:t>
            </a:r>
            <a:r>
              <a:rPr lang="en-US" dirty="0">
                <a:solidFill>
                  <a:schemeClr val="accent2">
                    <a:lumMod val="75000"/>
                  </a:schemeClr>
                </a:solidFill>
              </a:rPr>
              <a:t> </a:t>
            </a:r>
            <a:r>
              <a:rPr lang="en-US" dirty="0" err="1">
                <a:solidFill>
                  <a:schemeClr val="accent2">
                    <a:lumMod val="75000"/>
                  </a:schemeClr>
                </a:solidFill>
              </a:rPr>
              <a:t>təsirli</a:t>
            </a:r>
            <a:r>
              <a:rPr lang="en-US" dirty="0">
                <a:solidFill>
                  <a:schemeClr val="accent2">
                    <a:lumMod val="75000"/>
                  </a:schemeClr>
                </a:solidFill>
              </a:rPr>
              <a:t> </a:t>
            </a:r>
            <a:r>
              <a:rPr lang="en-US" dirty="0" err="1">
                <a:solidFill>
                  <a:schemeClr val="accent2">
                    <a:lumMod val="75000"/>
                  </a:schemeClr>
                </a:solidFill>
              </a:rPr>
              <a:t>uğurlarla</a:t>
            </a:r>
            <a:r>
              <a:rPr lang="en-US" dirty="0">
                <a:solidFill>
                  <a:schemeClr val="accent2">
                    <a:lumMod val="75000"/>
                  </a:schemeClr>
                </a:solidFill>
              </a:rPr>
              <a:t> </a:t>
            </a:r>
            <a:r>
              <a:rPr lang="en-US" dirty="0" err="1">
                <a:solidFill>
                  <a:schemeClr val="accent2">
                    <a:lumMod val="75000"/>
                  </a:schemeClr>
                </a:solidFill>
              </a:rPr>
              <a:t>dolu</a:t>
            </a:r>
            <a:r>
              <a:rPr lang="en-US" dirty="0">
                <a:solidFill>
                  <a:schemeClr val="accent2">
                    <a:lumMod val="75000"/>
                  </a:schemeClr>
                </a:solidFill>
              </a:rPr>
              <a:t> </a:t>
            </a:r>
            <a:r>
              <a:rPr lang="en-US" dirty="0" err="1">
                <a:solidFill>
                  <a:schemeClr val="accent2">
                    <a:lumMod val="75000"/>
                  </a:schemeClr>
                </a:solidFill>
              </a:rPr>
              <a:t>olan</a:t>
            </a:r>
            <a:r>
              <a:rPr lang="en-US" dirty="0">
                <a:solidFill>
                  <a:schemeClr val="accent2">
                    <a:lumMod val="75000"/>
                  </a:schemeClr>
                </a:solidFill>
              </a:rPr>
              <a:t> </a:t>
            </a:r>
            <a:r>
              <a:rPr lang="en-US" dirty="0" err="1">
                <a:solidFill>
                  <a:schemeClr val="accent2">
                    <a:lumMod val="75000"/>
                  </a:schemeClr>
                </a:solidFill>
              </a:rPr>
              <a:t>müasir</a:t>
            </a:r>
            <a:r>
              <a:rPr lang="en-US" dirty="0">
                <a:solidFill>
                  <a:schemeClr val="accent2">
                    <a:lumMod val="75000"/>
                  </a:schemeClr>
                </a:solidFill>
              </a:rPr>
              <a:t> </a:t>
            </a:r>
            <a:r>
              <a:rPr lang="en-US" dirty="0" err="1">
                <a:solidFill>
                  <a:schemeClr val="accent2">
                    <a:lumMod val="75000"/>
                  </a:schemeClr>
                </a:solidFill>
              </a:rPr>
              <a:t>futbolun</a:t>
            </a:r>
            <a:r>
              <a:rPr lang="en-US" dirty="0">
                <a:solidFill>
                  <a:schemeClr val="accent2">
                    <a:lumMod val="75000"/>
                  </a:schemeClr>
                </a:solidFill>
              </a:rPr>
              <a:t> </a:t>
            </a:r>
            <a:r>
              <a:rPr lang="en-US" dirty="0" err="1">
                <a:solidFill>
                  <a:schemeClr val="accent2">
                    <a:lumMod val="75000"/>
                  </a:schemeClr>
                </a:solidFill>
              </a:rPr>
              <a:t>iki</a:t>
            </a:r>
            <a:r>
              <a:rPr lang="en-US" dirty="0">
                <a:solidFill>
                  <a:schemeClr val="accent2">
                    <a:lumMod val="75000"/>
                  </a:schemeClr>
                </a:solidFill>
              </a:rPr>
              <a:t> </a:t>
            </a:r>
            <a:r>
              <a:rPr lang="en-US" dirty="0" err="1">
                <a:solidFill>
                  <a:schemeClr val="accent2">
                    <a:lumMod val="75000"/>
                  </a:schemeClr>
                </a:solidFill>
              </a:rPr>
              <a:t>görkəmli</a:t>
            </a:r>
            <a:r>
              <a:rPr lang="en-US" dirty="0">
                <a:solidFill>
                  <a:schemeClr val="accent2">
                    <a:lumMod val="75000"/>
                  </a:schemeClr>
                </a:solidFill>
              </a:rPr>
              <a:t> </a:t>
            </a:r>
            <a:r>
              <a:rPr lang="en-US" dirty="0" err="1">
                <a:solidFill>
                  <a:schemeClr val="accent2">
                    <a:lumMod val="75000"/>
                  </a:schemeClr>
                </a:solidFill>
              </a:rPr>
              <a:t>hücumçusudur</a:t>
            </a:r>
            <a:r>
              <a:rPr lang="en-US" dirty="0">
                <a:solidFill>
                  <a:schemeClr val="accent2">
                    <a:lumMod val="75000"/>
                  </a:schemeClr>
                </a:solidFill>
              </a:rPr>
              <a:t>. </a:t>
            </a:r>
            <a:r>
              <a:rPr lang="en-US" dirty="0" err="1">
                <a:solidFill>
                  <a:schemeClr val="accent2">
                    <a:lumMod val="75000"/>
                  </a:schemeClr>
                </a:solidFill>
              </a:rPr>
              <a:t>Onların</a:t>
            </a:r>
            <a:r>
              <a:rPr lang="en-US" dirty="0">
                <a:solidFill>
                  <a:schemeClr val="accent2">
                    <a:lumMod val="75000"/>
                  </a:schemeClr>
                </a:solidFill>
              </a:rPr>
              <a:t> </a:t>
            </a:r>
            <a:r>
              <a:rPr lang="en-US" dirty="0" err="1">
                <a:solidFill>
                  <a:schemeClr val="accent2">
                    <a:lumMod val="75000"/>
                  </a:schemeClr>
                </a:solidFill>
              </a:rPr>
              <a:t>statistik</a:t>
            </a:r>
            <a:r>
              <a:rPr lang="en-US" dirty="0">
                <a:solidFill>
                  <a:schemeClr val="accent2">
                    <a:lumMod val="75000"/>
                  </a:schemeClr>
                </a:solidFill>
              </a:rPr>
              <a:t> </a:t>
            </a:r>
            <a:r>
              <a:rPr lang="en-US" dirty="0" err="1">
                <a:solidFill>
                  <a:schemeClr val="accent2">
                    <a:lumMod val="75000"/>
                  </a:schemeClr>
                </a:solidFill>
              </a:rPr>
              <a:t>göstəricilərinin</a:t>
            </a:r>
            <a:r>
              <a:rPr lang="en-US" dirty="0">
                <a:solidFill>
                  <a:schemeClr val="accent2">
                    <a:lumMod val="75000"/>
                  </a:schemeClr>
                </a:solidFill>
              </a:rPr>
              <a:t> </a:t>
            </a:r>
            <a:r>
              <a:rPr lang="en-US" dirty="0" err="1">
                <a:solidFill>
                  <a:schemeClr val="accent2">
                    <a:lumMod val="75000"/>
                  </a:schemeClr>
                </a:solidFill>
              </a:rPr>
              <a:t>və</a:t>
            </a:r>
            <a:r>
              <a:rPr lang="en-US" dirty="0">
                <a:solidFill>
                  <a:schemeClr val="accent2">
                    <a:lumMod val="75000"/>
                  </a:schemeClr>
                </a:solidFill>
              </a:rPr>
              <a:t> </a:t>
            </a:r>
            <a:r>
              <a:rPr lang="en-US" dirty="0" err="1">
                <a:solidFill>
                  <a:schemeClr val="accent2">
                    <a:lumMod val="75000"/>
                  </a:schemeClr>
                </a:solidFill>
              </a:rPr>
              <a:t>təlim</a:t>
            </a:r>
            <a:r>
              <a:rPr lang="en-US" dirty="0">
                <a:solidFill>
                  <a:schemeClr val="accent2">
                    <a:lumMod val="75000"/>
                  </a:schemeClr>
                </a:solidFill>
              </a:rPr>
              <a:t> </a:t>
            </a:r>
            <a:r>
              <a:rPr lang="en-US" dirty="0" err="1">
                <a:solidFill>
                  <a:schemeClr val="accent2">
                    <a:lumMod val="75000"/>
                  </a:schemeClr>
                </a:solidFill>
              </a:rPr>
              <a:t>yanaşmalarının</a:t>
            </a:r>
            <a:r>
              <a:rPr lang="en-US" dirty="0">
                <a:solidFill>
                  <a:schemeClr val="accent2">
                    <a:lumMod val="75000"/>
                  </a:schemeClr>
                </a:solidFill>
              </a:rPr>
              <a:t> </a:t>
            </a:r>
            <a:r>
              <a:rPr lang="en-US" dirty="0" err="1">
                <a:solidFill>
                  <a:schemeClr val="accent2">
                    <a:lumMod val="75000"/>
                  </a:schemeClr>
                </a:solidFill>
              </a:rPr>
              <a:t>müqayisəli</a:t>
            </a:r>
            <a:r>
              <a:rPr lang="en-US" dirty="0">
                <a:solidFill>
                  <a:schemeClr val="accent2">
                    <a:lumMod val="75000"/>
                  </a:schemeClr>
                </a:solidFill>
              </a:rPr>
              <a:t> </a:t>
            </a:r>
            <a:r>
              <a:rPr lang="en-US" dirty="0" err="1">
                <a:solidFill>
                  <a:schemeClr val="accent2">
                    <a:lumMod val="75000"/>
                  </a:schemeClr>
                </a:solidFill>
              </a:rPr>
              <a:t>təhlilini</a:t>
            </a:r>
            <a:r>
              <a:rPr lang="en-US" dirty="0">
                <a:solidFill>
                  <a:schemeClr val="accent2">
                    <a:lumMod val="75000"/>
                  </a:schemeClr>
                </a:solidFill>
              </a:rPr>
              <a:t> </a:t>
            </a:r>
            <a:r>
              <a:rPr lang="en-US" dirty="0" err="1">
                <a:solidFill>
                  <a:schemeClr val="accent2">
                    <a:lumMod val="75000"/>
                  </a:schemeClr>
                </a:solidFill>
              </a:rPr>
              <a:t>aparacağıq</a:t>
            </a:r>
            <a:r>
              <a:rPr lang="en-US" dirty="0">
                <a:solidFill>
                  <a:schemeClr val="accent2">
                    <a:lumMod val="75000"/>
                  </a:schemeClr>
                </a:solidFill>
              </a:rPr>
              <a:t>.</a:t>
            </a:r>
            <a:endParaRPr lang="ru-RU" dirty="0">
              <a:solidFill>
                <a:schemeClr val="accent2">
                  <a:lumMod val="75000"/>
                </a:schemeClr>
              </a:solidFill>
            </a:endParaRPr>
          </a:p>
        </p:txBody>
      </p:sp>
      <p:sp>
        <p:nvSpPr>
          <p:cNvPr id="28" name="Прямоугольник 27"/>
          <p:cNvSpPr/>
          <p:nvPr/>
        </p:nvSpPr>
        <p:spPr>
          <a:xfrm>
            <a:off x="12115802" y="3966520"/>
            <a:ext cx="2595054" cy="954107"/>
          </a:xfrm>
          <a:prstGeom prst="rect">
            <a:avLst/>
          </a:prstGeom>
        </p:spPr>
        <p:txBody>
          <a:bodyPr wrap="square">
            <a:spAutoFit/>
          </a:bodyPr>
          <a:lstStyle/>
          <a:p>
            <a:r>
              <a:rPr lang="ru-RU" sz="1400" dirty="0" err="1">
                <a:solidFill>
                  <a:schemeClr val="accent2">
                    <a:lumMod val="75000"/>
                  </a:schemeClr>
                </a:solidFill>
              </a:rPr>
              <a:t>Orta</a:t>
            </a:r>
            <a:r>
              <a:rPr lang="ru-RU" sz="1400" dirty="0">
                <a:solidFill>
                  <a:schemeClr val="accent2">
                    <a:lumMod val="75000"/>
                  </a:schemeClr>
                </a:solidFill>
              </a:rPr>
              <a:t> </a:t>
            </a:r>
            <a:r>
              <a:rPr lang="ru-RU" sz="1400" dirty="0" err="1">
                <a:solidFill>
                  <a:schemeClr val="accent2">
                    <a:lumMod val="75000"/>
                  </a:schemeClr>
                </a:solidFill>
              </a:rPr>
              <a:t>performans</a:t>
            </a:r>
            <a:r>
              <a:rPr lang="ru-RU" sz="1400" dirty="0">
                <a:solidFill>
                  <a:schemeClr val="accent2">
                    <a:lumMod val="75000"/>
                  </a:schemeClr>
                </a:solidFill>
              </a:rPr>
              <a:t>: </a:t>
            </a:r>
            <a:r>
              <a:rPr lang="ru-RU" sz="1400" dirty="0" err="1">
                <a:solidFill>
                  <a:schemeClr val="accent2">
                    <a:lumMod val="75000"/>
                  </a:schemeClr>
                </a:solidFill>
              </a:rPr>
              <a:t>Ronaldo</a:t>
            </a:r>
            <a:r>
              <a:rPr lang="ru-RU" sz="1400" dirty="0">
                <a:solidFill>
                  <a:schemeClr val="accent2">
                    <a:lumMod val="75000"/>
                  </a:schemeClr>
                </a:solidFill>
              </a:rPr>
              <a:t> "</a:t>
            </a:r>
            <a:r>
              <a:rPr lang="ru-RU" sz="1400" dirty="0" err="1">
                <a:solidFill>
                  <a:schemeClr val="accent2">
                    <a:lumMod val="75000"/>
                  </a:schemeClr>
                </a:solidFill>
              </a:rPr>
              <a:t>Real</a:t>
            </a:r>
            <a:r>
              <a:rPr lang="ru-RU" sz="1400" dirty="0">
                <a:solidFill>
                  <a:schemeClr val="accent2">
                    <a:lumMod val="75000"/>
                  </a:schemeClr>
                </a:solidFill>
              </a:rPr>
              <a:t> </a:t>
            </a:r>
            <a:r>
              <a:rPr lang="ru-RU" sz="1400" dirty="0" err="1">
                <a:solidFill>
                  <a:schemeClr val="accent2">
                    <a:lumMod val="75000"/>
                  </a:schemeClr>
                </a:solidFill>
              </a:rPr>
              <a:t>Madrid</a:t>
            </a:r>
            <a:r>
              <a:rPr lang="ru-RU" sz="1400" dirty="0">
                <a:solidFill>
                  <a:schemeClr val="accent2">
                    <a:lumMod val="75000"/>
                  </a:schemeClr>
                </a:solidFill>
              </a:rPr>
              <a:t>" </a:t>
            </a:r>
            <a:r>
              <a:rPr lang="ru-RU" sz="1400" dirty="0" err="1">
                <a:solidFill>
                  <a:schemeClr val="accent2">
                    <a:lumMod val="75000"/>
                  </a:schemeClr>
                </a:solidFill>
              </a:rPr>
              <a:t>də</a:t>
            </a:r>
            <a:r>
              <a:rPr lang="ru-RU" sz="1400" dirty="0">
                <a:solidFill>
                  <a:schemeClr val="accent2">
                    <a:lumMod val="75000"/>
                  </a:schemeClr>
                </a:solidFill>
              </a:rPr>
              <a:t> </a:t>
            </a:r>
            <a:r>
              <a:rPr lang="ru-RU" sz="1400" dirty="0" smtClean="0">
                <a:solidFill>
                  <a:schemeClr val="accent2">
                    <a:lumMod val="75000"/>
                  </a:schemeClr>
                </a:solidFill>
              </a:rPr>
              <a:t>105 </a:t>
            </a:r>
            <a:r>
              <a:rPr lang="ru-RU" sz="1400" dirty="0" err="1">
                <a:solidFill>
                  <a:schemeClr val="accent2">
                    <a:lumMod val="75000"/>
                  </a:schemeClr>
                </a:solidFill>
              </a:rPr>
              <a:t>matçda</a:t>
            </a:r>
            <a:r>
              <a:rPr lang="ru-RU" sz="1400" dirty="0">
                <a:solidFill>
                  <a:schemeClr val="accent2">
                    <a:lumMod val="75000"/>
                  </a:schemeClr>
                </a:solidFill>
              </a:rPr>
              <a:t> </a:t>
            </a:r>
            <a:r>
              <a:rPr lang="ru-RU" sz="1400" dirty="0" smtClean="0">
                <a:solidFill>
                  <a:schemeClr val="accent2">
                    <a:lumMod val="75000"/>
                  </a:schemeClr>
                </a:solidFill>
              </a:rPr>
              <a:t>100 </a:t>
            </a:r>
            <a:r>
              <a:rPr lang="ru-RU" sz="1400" dirty="0" err="1" smtClean="0">
                <a:solidFill>
                  <a:schemeClr val="accent2">
                    <a:lumMod val="75000"/>
                  </a:schemeClr>
                </a:solidFill>
              </a:rPr>
              <a:t>qol</a:t>
            </a:r>
            <a:r>
              <a:rPr lang="ru-RU" sz="1400" dirty="0" smtClean="0">
                <a:solidFill>
                  <a:schemeClr val="accent2">
                    <a:lumMod val="75000"/>
                  </a:schemeClr>
                </a:solidFill>
              </a:rPr>
              <a:t> </a:t>
            </a:r>
            <a:r>
              <a:rPr lang="ru-RU" sz="1400" dirty="0" err="1">
                <a:solidFill>
                  <a:schemeClr val="accent2">
                    <a:lumMod val="75000"/>
                  </a:schemeClr>
                </a:solidFill>
              </a:rPr>
              <a:t>vurdu</a:t>
            </a:r>
            <a:r>
              <a:rPr lang="ru-RU" sz="1400" dirty="0">
                <a:solidFill>
                  <a:schemeClr val="accent2">
                    <a:lumMod val="75000"/>
                  </a:schemeClr>
                </a:solidFill>
              </a:rPr>
              <a:t> </a:t>
            </a:r>
            <a:r>
              <a:rPr lang="ru-RU" sz="1400" dirty="0" err="1">
                <a:solidFill>
                  <a:schemeClr val="accent2">
                    <a:lumMod val="75000"/>
                  </a:schemeClr>
                </a:solidFill>
              </a:rPr>
              <a:t>ki</a:t>
            </a:r>
            <a:r>
              <a:rPr lang="ru-RU" sz="1400" dirty="0">
                <a:solidFill>
                  <a:schemeClr val="accent2">
                    <a:lumMod val="75000"/>
                  </a:schemeClr>
                </a:solidFill>
              </a:rPr>
              <a:t>, </a:t>
            </a:r>
            <a:r>
              <a:rPr lang="ru-RU" sz="1400" dirty="0" err="1">
                <a:solidFill>
                  <a:schemeClr val="accent2">
                    <a:lumMod val="75000"/>
                  </a:schemeClr>
                </a:solidFill>
              </a:rPr>
              <a:t>bu</a:t>
            </a:r>
            <a:r>
              <a:rPr lang="ru-RU" sz="1400" dirty="0">
                <a:solidFill>
                  <a:schemeClr val="accent2">
                    <a:lumMod val="75000"/>
                  </a:schemeClr>
                </a:solidFill>
              </a:rPr>
              <a:t> </a:t>
            </a:r>
            <a:r>
              <a:rPr lang="ru-RU" sz="1400" dirty="0" err="1">
                <a:solidFill>
                  <a:schemeClr val="accent2">
                    <a:lumMod val="75000"/>
                  </a:schemeClr>
                </a:solidFill>
              </a:rPr>
              <a:t>da</a:t>
            </a:r>
            <a:r>
              <a:rPr lang="ru-RU" sz="1400" dirty="0">
                <a:solidFill>
                  <a:schemeClr val="accent2">
                    <a:lumMod val="75000"/>
                  </a:schemeClr>
                </a:solidFill>
              </a:rPr>
              <a:t> </a:t>
            </a:r>
            <a:r>
              <a:rPr lang="ru-RU" sz="1400" dirty="0" err="1">
                <a:solidFill>
                  <a:schemeClr val="accent2">
                    <a:lumMod val="75000"/>
                  </a:schemeClr>
                </a:solidFill>
              </a:rPr>
              <a:t>hər</a:t>
            </a:r>
            <a:r>
              <a:rPr lang="ru-RU" sz="1400" dirty="0">
                <a:solidFill>
                  <a:schemeClr val="accent2">
                    <a:lumMod val="75000"/>
                  </a:schemeClr>
                </a:solidFill>
              </a:rPr>
              <a:t> </a:t>
            </a:r>
            <a:r>
              <a:rPr lang="ru-RU" sz="1400" dirty="0" err="1">
                <a:solidFill>
                  <a:schemeClr val="accent2">
                    <a:lumMod val="75000"/>
                  </a:schemeClr>
                </a:solidFill>
              </a:rPr>
              <a:t>oyunda</a:t>
            </a:r>
            <a:r>
              <a:rPr lang="ru-RU" sz="1400" dirty="0">
                <a:solidFill>
                  <a:schemeClr val="accent2">
                    <a:lumMod val="75000"/>
                  </a:schemeClr>
                </a:solidFill>
              </a:rPr>
              <a:t> </a:t>
            </a:r>
            <a:r>
              <a:rPr lang="ru-RU" sz="1400" dirty="0" err="1">
                <a:solidFill>
                  <a:schemeClr val="accent2">
                    <a:lumMod val="75000"/>
                  </a:schemeClr>
                </a:solidFill>
              </a:rPr>
              <a:t>təxminən</a:t>
            </a:r>
            <a:r>
              <a:rPr lang="ru-RU" sz="1400" dirty="0">
                <a:solidFill>
                  <a:schemeClr val="accent2">
                    <a:lumMod val="75000"/>
                  </a:schemeClr>
                </a:solidFill>
              </a:rPr>
              <a:t> 0,95 </a:t>
            </a:r>
            <a:r>
              <a:rPr lang="ru-RU" sz="1400" dirty="0" err="1">
                <a:solidFill>
                  <a:schemeClr val="accent2">
                    <a:lumMod val="75000"/>
                  </a:schemeClr>
                </a:solidFill>
              </a:rPr>
              <a:t>qola</a:t>
            </a:r>
            <a:r>
              <a:rPr lang="ru-RU" sz="1400" dirty="0">
                <a:solidFill>
                  <a:schemeClr val="accent2">
                    <a:lumMod val="75000"/>
                  </a:schemeClr>
                </a:solidFill>
              </a:rPr>
              <a:t> </a:t>
            </a:r>
            <a:r>
              <a:rPr lang="ru-RU" sz="1400" dirty="0" err="1">
                <a:solidFill>
                  <a:schemeClr val="accent2">
                    <a:lumMod val="75000"/>
                  </a:schemeClr>
                </a:solidFill>
              </a:rPr>
              <a:t>bərabərdir</a:t>
            </a:r>
            <a:r>
              <a:rPr lang="ru-RU" sz="1400" dirty="0">
                <a:solidFill>
                  <a:schemeClr val="accent2">
                    <a:lumMod val="75000"/>
                  </a:schemeClr>
                </a:solidFill>
              </a:rPr>
              <a:t>.</a:t>
            </a:r>
          </a:p>
        </p:txBody>
      </p:sp>
      <p:sp>
        <p:nvSpPr>
          <p:cNvPr id="29" name="Прямоугольник 28"/>
          <p:cNvSpPr/>
          <p:nvPr/>
        </p:nvSpPr>
        <p:spPr>
          <a:xfrm>
            <a:off x="0" y="4003467"/>
            <a:ext cx="2502645" cy="954107"/>
          </a:xfrm>
          <a:prstGeom prst="rect">
            <a:avLst/>
          </a:prstGeom>
        </p:spPr>
        <p:txBody>
          <a:bodyPr wrap="square">
            <a:spAutoFit/>
          </a:bodyPr>
          <a:lstStyle/>
          <a:p>
            <a:r>
              <a:rPr lang="ru-RU" sz="1400" dirty="0" err="1">
                <a:solidFill>
                  <a:schemeClr val="accent2">
                    <a:lumMod val="75000"/>
                  </a:schemeClr>
                </a:solidFill>
              </a:rPr>
              <a:t>Orta</a:t>
            </a:r>
            <a:r>
              <a:rPr lang="ru-RU" sz="1400" dirty="0">
                <a:solidFill>
                  <a:schemeClr val="accent2">
                    <a:lumMod val="75000"/>
                  </a:schemeClr>
                </a:solidFill>
              </a:rPr>
              <a:t> </a:t>
            </a:r>
            <a:r>
              <a:rPr lang="ru-RU" sz="1400" dirty="0" err="1">
                <a:solidFill>
                  <a:schemeClr val="accent2">
                    <a:lumMod val="75000"/>
                  </a:schemeClr>
                </a:solidFill>
              </a:rPr>
              <a:t>performans</a:t>
            </a:r>
            <a:r>
              <a:rPr lang="ru-RU" sz="1400" dirty="0">
                <a:solidFill>
                  <a:schemeClr val="accent2">
                    <a:lumMod val="75000"/>
                  </a:schemeClr>
                </a:solidFill>
              </a:rPr>
              <a:t>: </a:t>
            </a:r>
            <a:r>
              <a:rPr lang="ru-RU" sz="1400" dirty="0" err="1">
                <a:solidFill>
                  <a:schemeClr val="accent2">
                    <a:lumMod val="75000"/>
                  </a:schemeClr>
                </a:solidFill>
              </a:rPr>
              <a:t>Suarez</a:t>
            </a:r>
            <a:r>
              <a:rPr lang="ru-RU" sz="1400" dirty="0">
                <a:solidFill>
                  <a:schemeClr val="accent2">
                    <a:lumMod val="75000"/>
                  </a:schemeClr>
                </a:solidFill>
              </a:rPr>
              <a:t> "</a:t>
            </a:r>
            <a:r>
              <a:rPr lang="ru-RU" sz="1400" dirty="0" err="1">
                <a:solidFill>
                  <a:schemeClr val="accent2">
                    <a:lumMod val="75000"/>
                  </a:schemeClr>
                </a:solidFill>
              </a:rPr>
              <a:t>Barselona</a:t>
            </a:r>
            <a:r>
              <a:rPr lang="ru-RU" sz="1400" dirty="0">
                <a:solidFill>
                  <a:schemeClr val="accent2">
                    <a:lumMod val="75000"/>
                  </a:schemeClr>
                </a:solidFill>
              </a:rPr>
              <a:t>" </a:t>
            </a:r>
            <a:r>
              <a:rPr lang="ru-RU" sz="1400" dirty="0" err="1">
                <a:solidFill>
                  <a:schemeClr val="accent2">
                    <a:lumMod val="75000"/>
                  </a:schemeClr>
                </a:solidFill>
              </a:rPr>
              <a:t>da</a:t>
            </a:r>
            <a:r>
              <a:rPr lang="ru-RU" sz="1400" dirty="0">
                <a:solidFill>
                  <a:schemeClr val="accent2">
                    <a:lumMod val="75000"/>
                  </a:schemeClr>
                </a:solidFill>
              </a:rPr>
              <a:t> </a:t>
            </a:r>
            <a:r>
              <a:rPr lang="ru-RU" sz="1400" dirty="0" smtClean="0">
                <a:solidFill>
                  <a:schemeClr val="accent2">
                    <a:lumMod val="75000"/>
                  </a:schemeClr>
                </a:solidFill>
              </a:rPr>
              <a:t>120 </a:t>
            </a:r>
            <a:r>
              <a:rPr lang="ru-RU" sz="1400" dirty="0" err="1">
                <a:solidFill>
                  <a:schemeClr val="accent2">
                    <a:lumMod val="75000"/>
                  </a:schemeClr>
                </a:solidFill>
              </a:rPr>
              <a:t>matçda</a:t>
            </a:r>
            <a:r>
              <a:rPr lang="ru-RU" sz="1400" dirty="0">
                <a:solidFill>
                  <a:schemeClr val="accent2">
                    <a:lumMod val="75000"/>
                  </a:schemeClr>
                </a:solidFill>
              </a:rPr>
              <a:t> </a:t>
            </a:r>
            <a:r>
              <a:rPr lang="ru-RU" sz="1400" dirty="0" smtClean="0">
                <a:solidFill>
                  <a:schemeClr val="accent2">
                    <a:lumMod val="75000"/>
                  </a:schemeClr>
                </a:solidFill>
              </a:rPr>
              <a:t>100 </a:t>
            </a:r>
            <a:r>
              <a:rPr lang="ru-RU" sz="1400" dirty="0" err="1">
                <a:solidFill>
                  <a:schemeClr val="accent2">
                    <a:lumMod val="75000"/>
                  </a:schemeClr>
                </a:solidFill>
              </a:rPr>
              <a:t>qol</a:t>
            </a:r>
            <a:r>
              <a:rPr lang="ru-RU" sz="1400" dirty="0">
                <a:solidFill>
                  <a:schemeClr val="accent2">
                    <a:lumMod val="75000"/>
                  </a:schemeClr>
                </a:solidFill>
              </a:rPr>
              <a:t> </a:t>
            </a:r>
            <a:r>
              <a:rPr lang="ru-RU" sz="1400" dirty="0" err="1">
                <a:solidFill>
                  <a:schemeClr val="accent2">
                    <a:lumMod val="75000"/>
                  </a:schemeClr>
                </a:solidFill>
              </a:rPr>
              <a:t>vurdu</a:t>
            </a:r>
            <a:r>
              <a:rPr lang="ru-RU" sz="1400" dirty="0">
                <a:solidFill>
                  <a:schemeClr val="accent2">
                    <a:lumMod val="75000"/>
                  </a:schemeClr>
                </a:solidFill>
              </a:rPr>
              <a:t> </a:t>
            </a:r>
            <a:r>
              <a:rPr lang="ru-RU" sz="1400" dirty="0" err="1">
                <a:solidFill>
                  <a:schemeClr val="accent2">
                    <a:lumMod val="75000"/>
                  </a:schemeClr>
                </a:solidFill>
              </a:rPr>
              <a:t>ki</a:t>
            </a:r>
            <a:r>
              <a:rPr lang="ru-RU" sz="1400" dirty="0">
                <a:solidFill>
                  <a:schemeClr val="accent2">
                    <a:lumMod val="75000"/>
                  </a:schemeClr>
                </a:solidFill>
              </a:rPr>
              <a:t>, </a:t>
            </a:r>
            <a:r>
              <a:rPr lang="ru-RU" sz="1400" dirty="0" err="1">
                <a:solidFill>
                  <a:schemeClr val="accent2">
                    <a:lumMod val="75000"/>
                  </a:schemeClr>
                </a:solidFill>
              </a:rPr>
              <a:t>bu</a:t>
            </a:r>
            <a:r>
              <a:rPr lang="ru-RU" sz="1400" dirty="0">
                <a:solidFill>
                  <a:schemeClr val="accent2">
                    <a:lumMod val="75000"/>
                  </a:schemeClr>
                </a:solidFill>
              </a:rPr>
              <a:t> </a:t>
            </a:r>
            <a:r>
              <a:rPr lang="ru-RU" sz="1400" dirty="0" err="1">
                <a:solidFill>
                  <a:schemeClr val="accent2">
                    <a:lumMod val="75000"/>
                  </a:schemeClr>
                </a:solidFill>
              </a:rPr>
              <a:t>da</a:t>
            </a:r>
            <a:r>
              <a:rPr lang="ru-RU" sz="1400" dirty="0">
                <a:solidFill>
                  <a:schemeClr val="accent2">
                    <a:lumMod val="75000"/>
                  </a:schemeClr>
                </a:solidFill>
              </a:rPr>
              <a:t> </a:t>
            </a:r>
            <a:r>
              <a:rPr lang="ru-RU" sz="1400" dirty="0" err="1">
                <a:solidFill>
                  <a:schemeClr val="accent2">
                    <a:lumMod val="75000"/>
                  </a:schemeClr>
                </a:solidFill>
              </a:rPr>
              <a:t>hər</a:t>
            </a:r>
            <a:r>
              <a:rPr lang="ru-RU" sz="1400" dirty="0">
                <a:solidFill>
                  <a:schemeClr val="accent2">
                    <a:lumMod val="75000"/>
                  </a:schemeClr>
                </a:solidFill>
              </a:rPr>
              <a:t> </a:t>
            </a:r>
            <a:r>
              <a:rPr lang="ru-RU" sz="1400" dirty="0" err="1">
                <a:solidFill>
                  <a:schemeClr val="accent2">
                    <a:lumMod val="75000"/>
                  </a:schemeClr>
                </a:solidFill>
              </a:rPr>
              <a:t>oyunda</a:t>
            </a:r>
            <a:r>
              <a:rPr lang="ru-RU" sz="1400" dirty="0">
                <a:solidFill>
                  <a:schemeClr val="accent2">
                    <a:lumMod val="75000"/>
                  </a:schemeClr>
                </a:solidFill>
              </a:rPr>
              <a:t> </a:t>
            </a:r>
            <a:r>
              <a:rPr lang="ru-RU" sz="1400" dirty="0" err="1">
                <a:solidFill>
                  <a:schemeClr val="accent2">
                    <a:lumMod val="75000"/>
                  </a:schemeClr>
                </a:solidFill>
              </a:rPr>
              <a:t>təxminən</a:t>
            </a:r>
            <a:r>
              <a:rPr lang="ru-RU" sz="1400" dirty="0">
                <a:solidFill>
                  <a:schemeClr val="accent2">
                    <a:lumMod val="75000"/>
                  </a:schemeClr>
                </a:solidFill>
              </a:rPr>
              <a:t> 0,83 </a:t>
            </a:r>
            <a:r>
              <a:rPr lang="ru-RU" sz="1400" dirty="0" err="1">
                <a:solidFill>
                  <a:schemeClr val="accent2">
                    <a:lumMod val="75000"/>
                  </a:schemeClr>
                </a:solidFill>
              </a:rPr>
              <a:t>qola</a:t>
            </a:r>
            <a:r>
              <a:rPr lang="ru-RU" sz="1400" dirty="0">
                <a:solidFill>
                  <a:schemeClr val="accent2">
                    <a:lumMod val="75000"/>
                  </a:schemeClr>
                </a:solidFill>
              </a:rPr>
              <a:t> </a:t>
            </a:r>
            <a:r>
              <a:rPr lang="ru-RU" sz="1400" dirty="0" err="1">
                <a:solidFill>
                  <a:schemeClr val="accent2">
                    <a:lumMod val="75000"/>
                  </a:schemeClr>
                </a:solidFill>
              </a:rPr>
              <a:t>bərabərdir</a:t>
            </a:r>
            <a:r>
              <a:rPr lang="ru-RU" sz="1400" dirty="0">
                <a:solidFill>
                  <a:schemeClr val="accent2">
                    <a:lumMod val="75000"/>
                  </a:schemeClr>
                </a:solidFill>
              </a:rPr>
              <a:t>.</a:t>
            </a:r>
          </a:p>
        </p:txBody>
      </p:sp>
      <p:sp>
        <p:nvSpPr>
          <p:cNvPr id="34" name="Прямоугольник 33"/>
          <p:cNvSpPr/>
          <p:nvPr/>
        </p:nvSpPr>
        <p:spPr>
          <a:xfrm>
            <a:off x="3270821" y="3966520"/>
            <a:ext cx="7359232" cy="923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34"/>
          <p:cNvSpPr/>
          <p:nvPr/>
        </p:nvSpPr>
        <p:spPr>
          <a:xfrm>
            <a:off x="12088438" y="3977618"/>
            <a:ext cx="2514598" cy="95410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p:cNvSpPr/>
          <p:nvPr/>
        </p:nvSpPr>
        <p:spPr>
          <a:xfrm>
            <a:off x="0" y="4003467"/>
            <a:ext cx="2514598" cy="95410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9452595" y="5268832"/>
            <a:ext cx="4005470" cy="1077218"/>
          </a:xfrm>
          <a:prstGeom prst="rect">
            <a:avLst/>
          </a:prstGeom>
        </p:spPr>
        <p:txBody>
          <a:bodyPr wrap="square">
            <a:spAutoFit/>
          </a:bodyPr>
          <a:lstStyle/>
          <a:p>
            <a:r>
              <a:rPr lang="ru-RU" sz="1600" dirty="0" err="1">
                <a:solidFill>
                  <a:schemeClr val="accent2">
                    <a:lumMod val="75000"/>
                  </a:schemeClr>
                </a:solidFill>
              </a:rPr>
              <a:t>Cristiano</a:t>
            </a:r>
            <a:r>
              <a:rPr lang="ru-RU" sz="1600" dirty="0">
                <a:solidFill>
                  <a:schemeClr val="accent2">
                    <a:lumMod val="75000"/>
                  </a:schemeClr>
                </a:solidFill>
              </a:rPr>
              <a:t> </a:t>
            </a:r>
            <a:r>
              <a:rPr lang="ru-RU" sz="1600" dirty="0" err="1">
                <a:solidFill>
                  <a:schemeClr val="accent2">
                    <a:lumMod val="75000"/>
                  </a:schemeClr>
                </a:solidFill>
              </a:rPr>
              <a:t>Ronaldo</a:t>
            </a:r>
            <a:r>
              <a:rPr lang="ru-RU" sz="1600" dirty="0">
                <a:solidFill>
                  <a:schemeClr val="accent2">
                    <a:lumMod val="75000"/>
                  </a:schemeClr>
                </a:solidFill>
              </a:rPr>
              <a:t> </a:t>
            </a:r>
            <a:r>
              <a:rPr lang="ru-RU" sz="1600" dirty="0" err="1">
                <a:solidFill>
                  <a:schemeClr val="accent2">
                    <a:lumMod val="75000"/>
                  </a:schemeClr>
                </a:solidFill>
              </a:rPr>
              <a:t>həm</a:t>
            </a:r>
            <a:r>
              <a:rPr lang="ru-RU" sz="1600" dirty="0">
                <a:solidFill>
                  <a:schemeClr val="accent2">
                    <a:lumMod val="75000"/>
                  </a:schemeClr>
                </a:solidFill>
              </a:rPr>
              <a:t> 30 </a:t>
            </a:r>
            <a:r>
              <a:rPr lang="ru-RU" sz="1600" dirty="0" err="1">
                <a:solidFill>
                  <a:schemeClr val="accent2">
                    <a:lumMod val="75000"/>
                  </a:schemeClr>
                </a:solidFill>
              </a:rPr>
              <a:t>yaşından</a:t>
            </a:r>
            <a:r>
              <a:rPr lang="ru-RU" sz="1600" dirty="0">
                <a:solidFill>
                  <a:schemeClr val="accent2">
                    <a:lumMod val="75000"/>
                  </a:schemeClr>
                </a:solidFill>
              </a:rPr>
              <a:t> </a:t>
            </a:r>
            <a:r>
              <a:rPr lang="ru-RU" sz="1600" dirty="0" err="1">
                <a:solidFill>
                  <a:schemeClr val="accent2">
                    <a:lumMod val="75000"/>
                  </a:schemeClr>
                </a:solidFill>
              </a:rPr>
              <a:t>əvvəl</a:t>
            </a:r>
            <a:r>
              <a:rPr lang="ru-RU" sz="1600" dirty="0">
                <a:solidFill>
                  <a:schemeClr val="accent2">
                    <a:lumMod val="75000"/>
                  </a:schemeClr>
                </a:solidFill>
              </a:rPr>
              <a:t>, </a:t>
            </a:r>
            <a:r>
              <a:rPr lang="ru-RU" sz="1600" dirty="0" err="1">
                <a:solidFill>
                  <a:schemeClr val="accent2">
                    <a:lumMod val="75000"/>
                  </a:schemeClr>
                </a:solidFill>
              </a:rPr>
              <a:t>həm</a:t>
            </a:r>
            <a:r>
              <a:rPr lang="ru-RU" sz="1600" dirty="0">
                <a:solidFill>
                  <a:schemeClr val="accent2">
                    <a:lumMod val="75000"/>
                  </a:schemeClr>
                </a:solidFill>
              </a:rPr>
              <a:t> </a:t>
            </a:r>
            <a:r>
              <a:rPr lang="ru-RU" sz="1600" dirty="0" err="1">
                <a:solidFill>
                  <a:schemeClr val="accent2">
                    <a:lumMod val="75000"/>
                  </a:schemeClr>
                </a:solidFill>
              </a:rPr>
              <a:t>də</a:t>
            </a:r>
            <a:r>
              <a:rPr lang="ru-RU" sz="1600" dirty="0">
                <a:solidFill>
                  <a:schemeClr val="accent2">
                    <a:lumMod val="75000"/>
                  </a:schemeClr>
                </a:solidFill>
              </a:rPr>
              <a:t> </a:t>
            </a:r>
            <a:r>
              <a:rPr lang="ru-RU" sz="1600" dirty="0" err="1">
                <a:solidFill>
                  <a:schemeClr val="accent2">
                    <a:lumMod val="75000"/>
                  </a:schemeClr>
                </a:solidFill>
              </a:rPr>
              <a:t>sonra</a:t>
            </a:r>
            <a:r>
              <a:rPr lang="ru-RU" sz="1600" dirty="0">
                <a:solidFill>
                  <a:schemeClr val="accent2">
                    <a:lumMod val="75000"/>
                  </a:schemeClr>
                </a:solidFill>
              </a:rPr>
              <a:t> </a:t>
            </a:r>
            <a:r>
              <a:rPr lang="ru-RU" sz="1600" dirty="0" err="1">
                <a:solidFill>
                  <a:schemeClr val="accent2">
                    <a:lumMod val="75000"/>
                  </a:schemeClr>
                </a:solidFill>
              </a:rPr>
              <a:t>əla</a:t>
            </a:r>
            <a:r>
              <a:rPr lang="ru-RU" sz="1600" dirty="0">
                <a:solidFill>
                  <a:schemeClr val="accent2">
                    <a:lumMod val="75000"/>
                  </a:schemeClr>
                </a:solidFill>
              </a:rPr>
              <a:t> </a:t>
            </a:r>
            <a:r>
              <a:rPr lang="ru-RU" sz="1600" dirty="0" err="1">
                <a:solidFill>
                  <a:schemeClr val="accent2">
                    <a:lumMod val="75000"/>
                  </a:schemeClr>
                </a:solidFill>
              </a:rPr>
              <a:t>performans</a:t>
            </a:r>
            <a:r>
              <a:rPr lang="ru-RU" sz="1600" dirty="0">
                <a:solidFill>
                  <a:schemeClr val="accent2">
                    <a:lumMod val="75000"/>
                  </a:schemeClr>
                </a:solidFill>
              </a:rPr>
              <a:t> </a:t>
            </a:r>
            <a:r>
              <a:rPr lang="ru-RU" sz="1600" dirty="0" err="1">
                <a:solidFill>
                  <a:schemeClr val="accent2">
                    <a:lumMod val="75000"/>
                  </a:schemeClr>
                </a:solidFill>
              </a:rPr>
              <a:t>göstərir</a:t>
            </a:r>
            <a:r>
              <a:rPr lang="ru-RU" sz="1600" dirty="0">
                <a:solidFill>
                  <a:schemeClr val="accent2">
                    <a:lumMod val="75000"/>
                  </a:schemeClr>
                </a:solidFill>
              </a:rPr>
              <a:t>. 2024-cü </a:t>
            </a:r>
            <a:r>
              <a:rPr lang="ru-RU" sz="1600" dirty="0" err="1">
                <a:solidFill>
                  <a:schemeClr val="accent2">
                    <a:lumMod val="75000"/>
                  </a:schemeClr>
                </a:solidFill>
              </a:rPr>
              <a:t>ilin</a:t>
            </a:r>
            <a:r>
              <a:rPr lang="ru-RU" sz="1600" dirty="0">
                <a:solidFill>
                  <a:schemeClr val="accent2">
                    <a:lumMod val="75000"/>
                  </a:schemeClr>
                </a:solidFill>
              </a:rPr>
              <a:t> </a:t>
            </a:r>
            <a:r>
              <a:rPr lang="ru-RU" sz="1600" dirty="0" err="1">
                <a:solidFill>
                  <a:schemeClr val="accent2">
                    <a:lumMod val="75000"/>
                  </a:schemeClr>
                </a:solidFill>
              </a:rPr>
              <a:t>oktyabr</a:t>
            </a:r>
            <a:r>
              <a:rPr lang="ru-RU" sz="1600" dirty="0">
                <a:solidFill>
                  <a:schemeClr val="accent2">
                    <a:lumMod val="75000"/>
                  </a:schemeClr>
                </a:solidFill>
              </a:rPr>
              <a:t> </a:t>
            </a:r>
            <a:r>
              <a:rPr lang="ru-RU" sz="1600" dirty="0" err="1">
                <a:solidFill>
                  <a:schemeClr val="accent2">
                    <a:lumMod val="75000"/>
                  </a:schemeClr>
                </a:solidFill>
              </a:rPr>
              <a:t>ayından</a:t>
            </a:r>
            <a:r>
              <a:rPr lang="ru-RU" sz="1600" dirty="0">
                <a:solidFill>
                  <a:schemeClr val="accent2">
                    <a:lumMod val="75000"/>
                  </a:schemeClr>
                </a:solidFill>
              </a:rPr>
              <a:t> </a:t>
            </a:r>
            <a:r>
              <a:rPr lang="ru-RU" sz="1600" dirty="0" err="1">
                <a:solidFill>
                  <a:schemeClr val="accent2">
                    <a:lumMod val="75000"/>
                  </a:schemeClr>
                </a:solidFill>
              </a:rPr>
              <a:t>etibarən</a:t>
            </a:r>
            <a:r>
              <a:rPr lang="ru-RU" sz="1600" dirty="0">
                <a:solidFill>
                  <a:schemeClr val="accent2">
                    <a:lumMod val="75000"/>
                  </a:schemeClr>
                </a:solidFill>
              </a:rPr>
              <a:t> </a:t>
            </a:r>
            <a:r>
              <a:rPr lang="ru-RU" sz="1600" dirty="0" err="1">
                <a:solidFill>
                  <a:schemeClr val="accent2">
                    <a:lumMod val="75000"/>
                  </a:schemeClr>
                </a:solidFill>
              </a:rPr>
              <a:t>onun</a:t>
            </a:r>
            <a:r>
              <a:rPr lang="ru-RU" sz="1600" dirty="0">
                <a:solidFill>
                  <a:schemeClr val="accent2">
                    <a:lumMod val="75000"/>
                  </a:schemeClr>
                </a:solidFill>
              </a:rPr>
              <a:t> </a:t>
            </a:r>
            <a:r>
              <a:rPr lang="ru-RU" sz="1600" dirty="0" err="1">
                <a:solidFill>
                  <a:schemeClr val="accent2">
                    <a:lumMod val="75000"/>
                  </a:schemeClr>
                </a:solidFill>
              </a:rPr>
              <a:t>statistikası</a:t>
            </a:r>
            <a:r>
              <a:rPr lang="ru-RU" sz="1600" dirty="0">
                <a:solidFill>
                  <a:schemeClr val="accent2">
                    <a:lumMod val="75000"/>
                  </a:schemeClr>
                </a:solidFill>
              </a:rPr>
              <a:t> </a:t>
            </a:r>
            <a:r>
              <a:rPr lang="ru-RU" sz="1600" dirty="0" err="1">
                <a:solidFill>
                  <a:schemeClr val="accent2">
                    <a:lumMod val="75000"/>
                  </a:schemeClr>
                </a:solidFill>
              </a:rPr>
              <a:t>belədir</a:t>
            </a:r>
            <a:r>
              <a:rPr lang="ru-RU" sz="1600" dirty="0">
                <a:solidFill>
                  <a:schemeClr val="accent2">
                    <a:lumMod val="75000"/>
                  </a:schemeClr>
                </a:solidFill>
              </a:rPr>
              <a:t>:</a:t>
            </a:r>
          </a:p>
        </p:txBody>
      </p:sp>
      <p:sp>
        <p:nvSpPr>
          <p:cNvPr id="38" name="Прямоугольник 37"/>
          <p:cNvSpPr/>
          <p:nvPr/>
        </p:nvSpPr>
        <p:spPr>
          <a:xfrm>
            <a:off x="9452595" y="6563689"/>
            <a:ext cx="2760640" cy="646331"/>
          </a:xfrm>
          <a:prstGeom prst="rect">
            <a:avLst/>
          </a:prstGeom>
        </p:spPr>
        <p:txBody>
          <a:bodyPr wrap="square">
            <a:spAutoFit/>
          </a:bodyPr>
          <a:lstStyle/>
          <a:p>
            <a:r>
              <a:rPr lang="ru-RU" dirty="0">
                <a:solidFill>
                  <a:schemeClr val="accent2">
                    <a:lumMod val="75000"/>
                  </a:schemeClr>
                </a:solidFill>
              </a:rPr>
              <a:t>30 </a:t>
            </a:r>
            <a:r>
              <a:rPr lang="ru-RU" dirty="0" err="1">
                <a:solidFill>
                  <a:schemeClr val="accent2">
                    <a:lumMod val="75000"/>
                  </a:schemeClr>
                </a:solidFill>
              </a:rPr>
              <a:t>yaşa</a:t>
            </a:r>
            <a:r>
              <a:rPr lang="ru-RU" dirty="0">
                <a:solidFill>
                  <a:schemeClr val="accent2">
                    <a:lumMod val="75000"/>
                  </a:schemeClr>
                </a:solidFill>
              </a:rPr>
              <a:t> </a:t>
            </a:r>
            <a:r>
              <a:rPr lang="ru-RU" dirty="0" err="1">
                <a:solidFill>
                  <a:schemeClr val="accent2">
                    <a:lumMod val="75000"/>
                  </a:schemeClr>
                </a:solidFill>
              </a:rPr>
              <a:t>qədər</a:t>
            </a:r>
            <a:r>
              <a:rPr lang="ru-RU" dirty="0">
                <a:solidFill>
                  <a:schemeClr val="accent2">
                    <a:lumMod val="75000"/>
                  </a:schemeClr>
                </a:solidFill>
              </a:rPr>
              <a:t> </a:t>
            </a:r>
            <a:r>
              <a:rPr lang="ru-RU" dirty="0" err="1">
                <a:solidFill>
                  <a:schemeClr val="accent2">
                    <a:lumMod val="75000"/>
                  </a:schemeClr>
                </a:solidFill>
              </a:rPr>
              <a:t>qollar</a:t>
            </a:r>
            <a:r>
              <a:rPr lang="ru-RU" dirty="0">
                <a:solidFill>
                  <a:schemeClr val="accent2">
                    <a:lumMod val="75000"/>
                  </a:schemeClr>
                </a:solidFill>
              </a:rPr>
              <a:t>: </a:t>
            </a:r>
            <a:r>
              <a:rPr lang="ru-RU" dirty="0" smtClean="0">
                <a:solidFill>
                  <a:schemeClr val="accent2">
                    <a:lumMod val="75000"/>
                  </a:schemeClr>
                </a:solidFill>
              </a:rPr>
              <a:t>474</a:t>
            </a:r>
            <a:endParaRPr lang="ru-RU" dirty="0">
              <a:solidFill>
                <a:schemeClr val="accent2">
                  <a:lumMod val="75000"/>
                </a:schemeClr>
              </a:solidFill>
            </a:endParaRPr>
          </a:p>
          <a:p>
            <a:r>
              <a:rPr lang="ru-RU" dirty="0">
                <a:solidFill>
                  <a:schemeClr val="accent2">
                    <a:lumMod val="75000"/>
                  </a:schemeClr>
                </a:solidFill>
              </a:rPr>
              <a:t>30 </a:t>
            </a:r>
            <a:r>
              <a:rPr lang="ru-RU" dirty="0" err="1">
                <a:solidFill>
                  <a:schemeClr val="accent2">
                    <a:lumMod val="75000"/>
                  </a:schemeClr>
                </a:solidFill>
              </a:rPr>
              <a:t>yaşdan</a:t>
            </a:r>
            <a:r>
              <a:rPr lang="ru-RU" dirty="0">
                <a:solidFill>
                  <a:schemeClr val="accent2">
                    <a:lumMod val="75000"/>
                  </a:schemeClr>
                </a:solidFill>
              </a:rPr>
              <a:t> </a:t>
            </a:r>
            <a:r>
              <a:rPr lang="ru-RU" dirty="0" err="1">
                <a:solidFill>
                  <a:schemeClr val="accent2">
                    <a:lumMod val="75000"/>
                  </a:schemeClr>
                </a:solidFill>
              </a:rPr>
              <a:t>sonra</a:t>
            </a:r>
            <a:r>
              <a:rPr lang="ru-RU" dirty="0">
                <a:solidFill>
                  <a:schemeClr val="accent2">
                    <a:lumMod val="75000"/>
                  </a:schemeClr>
                </a:solidFill>
              </a:rPr>
              <a:t> </a:t>
            </a:r>
            <a:r>
              <a:rPr lang="ru-RU" dirty="0" err="1">
                <a:solidFill>
                  <a:schemeClr val="accent2">
                    <a:lumMod val="75000"/>
                  </a:schemeClr>
                </a:solidFill>
              </a:rPr>
              <a:t>qollar</a:t>
            </a:r>
            <a:r>
              <a:rPr lang="ru-RU" dirty="0">
                <a:solidFill>
                  <a:schemeClr val="accent2">
                    <a:lumMod val="75000"/>
                  </a:schemeClr>
                </a:solidFill>
              </a:rPr>
              <a:t>: </a:t>
            </a:r>
            <a:r>
              <a:rPr lang="ru-RU" dirty="0" smtClean="0">
                <a:solidFill>
                  <a:schemeClr val="accent2">
                    <a:lumMod val="75000"/>
                  </a:schemeClr>
                </a:solidFill>
              </a:rPr>
              <a:t>409</a:t>
            </a:r>
            <a:endParaRPr lang="ru-RU" dirty="0">
              <a:solidFill>
                <a:schemeClr val="accent2">
                  <a:lumMod val="75000"/>
                </a:schemeClr>
              </a:solidFill>
            </a:endParaRPr>
          </a:p>
        </p:txBody>
      </p:sp>
      <p:sp>
        <p:nvSpPr>
          <p:cNvPr id="39" name="Прямоугольник 38"/>
          <p:cNvSpPr/>
          <p:nvPr/>
        </p:nvSpPr>
        <p:spPr>
          <a:xfrm>
            <a:off x="1797063" y="5219396"/>
            <a:ext cx="4306889" cy="1323439"/>
          </a:xfrm>
          <a:prstGeom prst="rect">
            <a:avLst/>
          </a:prstGeom>
        </p:spPr>
        <p:txBody>
          <a:bodyPr wrap="square">
            <a:spAutoFit/>
          </a:bodyPr>
          <a:lstStyle/>
          <a:p>
            <a:r>
              <a:rPr lang="ru-RU" sz="1600" dirty="0" err="1">
                <a:solidFill>
                  <a:schemeClr val="accent2">
                    <a:lumMod val="75000"/>
                  </a:schemeClr>
                </a:solidFill>
              </a:rPr>
              <a:t>Luis</a:t>
            </a:r>
            <a:r>
              <a:rPr lang="ru-RU" sz="1600" dirty="0">
                <a:solidFill>
                  <a:schemeClr val="accent2">
                    <a:lumMod val="75000"/>
                  </a:schemeClr>
                </a:solidFill>
              </a:rPr>
              <a:t> </a:t>
            </a:r>
            <a:r>
              <a:rPr lang="ru-RU" sz="1600" dirty="0" err="1">
                <a:solidFill>
                  <a:schemeClr val="accent2">
                    <a:lumMod val="75000"/>
                  </a:schemeClr>
                </a:solidFill>
              </a:rPr>
              <a:t>Suarezin</a:t>
            </a:r>
            <a:r>
              <a:rPr lang="ru-RU" sz="1600" dirty="0">
                <a:solidFill>
                  <a:schemeClr val="accent2">
                    <a:lumMod val="75000"/>
                  </a:schemeClr>
                </a:solidFill>
              </a:rPr>
              <a:t> 30-a </a:t>
            </a:r>
            <a:r>
              <a:rPr lang="ru-RU" sz="1600" dirty="0" err="1">
                <a:solidFill>
                  <a:schemeClr val="accent2">
                    <a:lumMod val="75000"/>
                  </a:schemeClr>
                </a:solidFill>
              </a:rPr>
              <a:t>qədər</a:t>
            </a:r>
            <a:r>
              <a:rPr lang="ru-RU" sz="1600" dirty="0">
                <a:solidFill>
                  <a:schemeClr val="accent2">
                    <a:lumMod val="75000"/>
                  </a:schemeClr>
                </a:solidFill>
              </a:rPr>
              <a:t> </a:t>
            </a:r>
            <a:r>
              <a:rPr lang="ru-RU" sz="1600" dirty="0" err="1">
                <a:solidFill>
                  <a:schemeClr val="accent2">
                    <a:lumMod val="75000"/>
                  </a:schemeClr>
                </a:solidFill>
              </a:rPr>
              <a:t>statistikası</a:t>
            </a:r>
            <a:r>
              <a:rPr lang="ru-RU" sz="1600" dirty="0">
                <a:solidFill>
                  <a:schemeClr val="accent2">
                    <a:lumMod val="75000"/>
                  </a:schemeClr>
                </a:solidFill>
              </a:rPr>
              <a:t> </a:t>
            </a:r>
            <a:r>
              <a:rPr lang="ru-RU" sz="1600" dirty="0" err="1">
                <a:solidFill>
                  <a:schemeClr val="accent2">
                    <a:lumMod val="75000"/>
                  </a:schemeClr>
                </a:solidFill>
              </a:rPr>
              <a:t>ən</a:t>
            </a:r>
            <a:r>
              <a:rPr lang="ru-RU" sz="1600" dirty="0">
                <a:solidFill>
                  <a:schemeClr val="accent2">
                    <a:lumMod val="75000"/>
                  </a:schemeClr>
                </a:solidFill>
              </a:rPr>
              <a:t> </a:t>
            </a:r>
            <a:r>
              <a:rPr lang="ru-RU" sz="1600" dirty="0" err="1">
                <a:solidFill>
                  <a:schemeClr val="accent2">
                    <a:lumMod val="75000"/>
                  </a:schemeClr>
                </a:solidFill>
              </a:rPr>
              <a:t>yaxşılarından</a:t>
            </a:r>
            <a:r>
              <a:rPr lang="ru-RU" sz="1600" dirty="0">
                <a:solidFill>
                  <a:schemeClr val="accent2">
                    <a:lumMod val="75000"/>
                  </a:schemeClr>
                </a:solidFill>
              </a:rPr>
              <a:t> </a:t>
            </a:r>
            <a:r>
              <a:rPr lang="ru-RU" sz="1600" dirty="0" err="1">
                <a:solidFill>
                  <a:schemeClr val="accent2">
                    <a:lumMod val="75000"/>
                  </a:schemeClr>
                </a:solidFill>
              </a:rPr>
              <a:t>biridir</a:t>
            </a:r>
            <a:r>
              <a:rPr lang="ru-RU" sz="1600" dirty="0">
                <a:solidFill>
                  <a:schemeClr val="accent2">
                    <a:lumMod val="75000"/>
                  </a:schemeClr>
                </a:solidFill>
              </a:rPr>
              <a:t> . </a:t>
            </a:r>
            <a:r>
              <a:rPr lang="ru-RU" sz="1600" dirty="0" err="1">
                <a:solidFill>
                  <a:schemeClr val="accent2">
                    <a:lumMod val="75000"/>
                  </a:schemeClr>
                </a:solidFill>
              </a:rPr>
              <a:t>Ancaq</a:t>
            </a:r>
            <a:r>
              <a:rPr lang="ru-RU" sz="1600" dirty="0">
                <a:solidFill>
                  <a:schemeClr val="accent2">
                    <a:lumMod val="75000"/>
                  </a:schemeClr>
                </a:solidFill>
              </a:rPr>
              <a:t> 30-dan </a:t>
            </a:r>
            <a:r>
              <a:rPr lang="ru-RU" sz="1600" dirty="0" err="1">
                <a:solidFill>
                  <a:schemeClr val="accent2">
                    <a:lumMod val="75000"/>
                  </a:schemeClr>
                </a:solidFill>
              </a:rPr>
              <a:t>sonra</a:t>
            </a:r>
            <a:r>
              <a:rPr lang="ru-RU" sz="1600" dirty="0">
                <a:solidFill>
                  <a:schemeClr val="accent2">
                    <a:lumMod val="75000"/>
                  </a:schemeClr>
                </a:solidFill>
              </a:rPr>
              <a:t> </a:t>
            </a:r>
            <a:r>
              <a:rPr lang="ru-RU" sz="1600" dirty="0" err="1">
                <a:solidFill>
                  <a:schemeClr val="accent2">
                    <a:lumMod val="75000"/>
                  </a:schemeClr>
                </a:solidFill>
              </a:rPr>
              <a:t>futbolçu</a:t>
            </a:r>
            <a:r>
              <a:rPr lang="ru-RU" sz="1600" dirty="0">
                <a:solidFill>
                  <a:schemeClr val="accent2">
                    <a:lumMod val="75000"/>
                  </a:schemeClr>
                </a:solidFill>
              </a:rPr>
              <a:t>, </a:t>
            </a:r>
            <a:r>
              <a:rPr lang="ru-RU" sz="1600" dirty="0" err="1">
                <a:solidFill>
                  <a:schemeClr val="accent2">
                    <a:lumMod val="75000"/>
                  </a:schemeClr>
                </a:solidFill>
              </a:rPr>
              <a:t>çox</a:t>
            </a:r>
            <a:r>
              <a:rPr lang="ru-RU" sz="1600" dirty="0">
                <a:solidFill>
                  <a:schemeClr val="accent2">
                    <a:lumMod val="75000"/>
                  </a:schemeClr>
                </a:solidFill>
              </a:rPr>
              <a:t> </a:t>
            </a:r>
            <a:r>
              <a:rPr lang="ru-RU" sz="1600" dirty="0" err="1">
                <a:solidFill>
                  <a:schemeClr val="accent2">
                    <a:lumMod val="75000"/>
                  </a:schemeClr>
                </a:solidFill>
              </a:rPr>
              <a:t>güman</a:t>
            </a:r>
            <a:r>
              <a:rPr lang="ru-RU" sz="1600" dirty="0">
                <a:solidFill>
                  <a:schemeClr val="accent2">
                    <a:lumMod val="75000"/>
                  </a:schemeClr>
                </a:solidFill>
              </a:rPr>
              <a:t> </a:t>
            </a:r>
            <a:r>
              <a:rPr lang="ru-RU" sz="1600" dirty="0" err="1">
                <a:solidFill>
                  <a:schemeClr val="accent2">
                    <a:lumMod val="75000"/>
                  </a:schemeClr>
                </a:solidFill>
              </a:rPr>
              <a:t>ki</a:t>
            </a:r>
            <a:r>
              <a:rPr lang="ru-RU" sz="1600" dirty="0">
                <a:solidFill>
                  <a:schemeClr val="accent2">
                    <a:lumMod val="75000"/>
                  </a:schemeClr>
                </a:solidFill>
              </a:rPr>
              <a:t> , 2019/20 </a:t>
            </a:r>
            <a:r>
              <a:rPr lang="ru-RU" sz="1600" dirty="0" err="1">
                <a:solidFill>
                  <a:schemeClr val="accent2">
                    <a:lumMod val="75000"/>
                  </a:schemeClr>
                </a:solidFill>
              </a:rPr>
              <a:t>mövsümündə</a:t>
            </a:r>
            <a:r>
              <a:rPr lang="ru-RU" sz="1600" dirty="0">
                <a:solidFill>
                  <a:schemeClr val="accent2">
                    <a:lumMod val="75000"/>
                  </a:schemeClr>
                </a:solidFill>
              </a:rPr>
              <a:t> </a:t>
            </a:r>
            <a:r>
              <a:rPr lang="ru-RU" sz="1600" dirty="0" err="1">
                <a:solidFill>
                  <a:schemeClr val="accent2">
                    <a:lumMod val="75000"/>
                  </a:schemeClr>
                </a:solidFill>
              </a:rPr>
              <a:t>müalicə</a:t>
            </a:r>
            <a:r>
              <a:rPr lang="ru-RU" sz="1600" dirty="0">
                <a:solidFill>
                  <a:schemeClr val="accent2">
                    <a:lumMod val="75000"/>
                  </a:schemeClr>
                </a:solidFill>
              </a:rPr>
              <a:t> </a:t>
            </a:r>
            <a:r>
              <a:rPr lang="ru-RU" sz="1600" dirty="0" err="1">
                <a:solidFill>
                  <a:schemeClr val="accent2">
                    <a:lumMod val="75000"/>
                  </a:schemeClr>
                </a:solidFill>
              </a:rPr>
              <a:t>etmədiyi</a:t>
            </a:r>
            <a:r>
              <a:rPr lang="ru-RU" sz="1600" dirty="0">
                <a:solidFill>
                  <a:schemeClr val="accent2">
                    <a:lumMod val="75000"/>
                  </a:schemeClr>
                </a:solidFill>
              </a:rPr>
              <a:t> </a:t>
            </a:r>
            <a:r>
              <a:rPr lang="ru-RU" sz="1600" dirty="0" err="1">
                <a:solidFill>
                  <a:schemeClr val="accent2">
                    <a:lumMod val="75000"/>
                  </a:schemeClr>
                </a:solidFill>
              </a:rPr>
              <a:t>diz</a:t>
            </a:r>
            <a:r>
              <a:rPr lang="ru-RU" sz="1600" dirty="0">
                <a:solidFill>
                  <a:schemeClr val="accent2">
                    <a:lumMod val="75000"/>
                  </a:schemeClr>
                </a:solidFill>
              </a:rPr>
              <a:t> </a:t>
            </a:r>
            <a:r>
              <a:rPr lang="ru-RU" sz="1600" dirty="0" err="1">
                <a:solidFill>
                  <a:schemeClr val="accent2">
                    <a:lumMod val="75000"/>
                  </a:schemeClr>
                </a:solidFill>
              </a:rPr>
              <a:t>zədəsi</a:t>
            </a:r>
            <a:r>
              <a:rPr lang="ru-RU" sz="1600" dirty="0">
                <a:solidFill>
                  <a:schemeClr val="accent2">
                    <a:lumMod val="75000"/>
                  </a:schemeClr>
                </a:solidFill>
              </a:rPr>
              <a:t> </a:t>
            </a:r>
            <a:r>
              <a:rPr lang="ru-RU" sz="1600" dirty="0" err="1">
                <a:solidFill>
                  <a:schemeClr val="accent2">
                    <a:lumMod val="75000"/>
                  </a:schemeClr>
                </a:solidFill>
              </a:rPr>
              <a:t>səbəbindən</a:t>
            </a:r>
            <a:r>
              <a:rPr lang="ru-RU" sz="1600" dirty="0">
                <a:solidFill>
                  <a:schemeClr val="accent2">
                    <a:lumMod val="75000"/>
                  </a:schemeClr>
                </a:solidFill>
              </a:rPr>
              <a:t> </a:t>
            </a:r>
            <a:r>
              <a:rPr lang="ru-RU" sz="1600" dirty="0" err="1">
                <a:solidFill>
                  <a:schemeClr val="accent2">
                    <a:lumMod val="75000"/>
                  </a:schemeClr>
                </a:solidFill>
              </a:rPr>
              <a:t>formasını</a:t>
            </a:r>
            <a:r>
              <a:rPr lang="ru-RU" sz="1600" dirty="0">
                <a:solidFill>
                  <a:schemeClr val="accent2">
                    <a:lumMod val="75000"/>
                  </a:schemeClr>
                </a:solidFill>
              </a:rPr>
              <a:t> </a:t>
            </a:r>
            <a:r>
              <a:rPr lang="ru-RU" sz="1600" dirty="0" err="1">
                <a:solidFill>
                  <a:schemeClr val="accent2">
                    <a:lumMod val="75000"/>
                  </a:schemeClr>
                </a:solidFill>
              </a:rPr>
              <a:t>itirdi</a:t>
            </a:r>
            <a:r>
              <a:rPr lang="ru-RU" sz="1600" dirty="0">
                <a:solidFill>
                  <a:schemeClr val="accent2">
                    <a:lumMod val="75000"/>
                  </a:schemeClr>
                </a:solidFill>
              </a:rPr>
              <a:t>.</a:t>
            </a:r>
          </a:p>
        </p:txBody>
      </p:sp>
      <p:sp>
        <p:nvSpPr>
          <p:cNvPr id="40" name="Прямоугольник 39"/>
          <p:cNvSpPr/>
          <p:nvPr/>
        </p:nvSpPr>
        <p:spPr>
          <a:xfrm>
            <a:off x="1797063" y="6644148"/>
            <a:ext cx="3398575" cy="646331"/>
          </a:xfrm>
          <a:prstGeom prst="rect">
            <a:avLst/>
          </a:prstGeom>
        </p:spPr>
        <p:txBody>
          <a:bodyPr wrap="square">
            <a:spAutoFit/>
          </a:bodyPr>
          <a:lstStyle/>
          <a:p>
            <a:r>
              <a:rPr lang="ru-RU" dirty="0">
                <a:solidFill>
                  <a:schemeClr val="accent2">
                    <a:lumMod val="75000"/>
                  </a:schemeClr>
                </a:solidFill>
              </a:rPr>
              <a:t>30 </a:t>
            </a:r>
            <a:r>
              <a:rPr lang="ru-RU" dirty="0" err="1">
                <a:solidFill>
                  <a:schemeClr val="accent2">
                    <a:lumMod val="75000"/>
                  </a:schemeClr>
                </a:solidFill>
              </a:rPr>
              <a:t>yaşa</a:t>
            </a:r>
            <a:r>
              <a:rPr lang="ru-RU" dirty="0">
                <a:solidFill>
                  <a:schemeClr val="accent2">
                    <a:lumMod val="75000"/>
                  </a:schemeClr>
                </a:solidFill>
              </a:rPr>
              <a:t> </a:t>
            </a:r>
            <a:r>
              <a:rPr lang="ru-RU" dirty="0" err="1">
                <a:solidFill>
                  <a:schemeClr val="accent2">
                    <a:lumMod val="75000"/>
                  </a:schemeClr>
                </a:solidFill>
              </a:rPr>
              <a:t>qədər</a:t>
            </a:r>
            <a:r>
              <a:rPr lang="ru-RU" dirty="0">
                <a:solidFill>
                  <a:schemeClr val="accent2">
                    <a:lumMod val="75000"/>
                  </a:schemeClr>
                </a:solidFill>
              </a:rPr>
              <a:t> </a:t>
            </a:r>
            <a:r>
              <a:rPr lang="ru-RU" dirty="0" err="1">
                <a:solidFill>
                  <a:schemeClr val="accent2">
                    <a:lumMod val="75000"/>
                  </a:schemeClr>
                </a:solidFill>
              </a:rPr>
              <a:t>qollar</a:t>
            </a:r>
            <a:r>
              <a:rPr lang="ru-RU" dirty="0">
                <a:solidFill>
                  <a:schemeClr val="accent2">
                    <a:lumMod val="75000"/>
                  </a:schemeClr>
                </a:solidFill>
              </a:rPr>
              <a:t>: </a:t>
            </a:r>
            <a:r>
              <a:rPr lang="ru-RU" dirty="0" smtClean="0">
                <a:solidFill>
                  <a:schemeClr val="accent2">
                    <a:lumMod val="75000"/>
                  </a:schemeClr>
                </a:solidFill>
              </a:rPr>
              <a:t>328</a:t>
            </a:r>
            <a:endParaRPr lang="ru-RU" dirty="0">
              <a:solidFill>
                <a:schemeClr val="accent2">
                  <a:lumMod val="75000"/>
                </a:schemeClr>
              </a:solidFill>
            </a:endParaRPr>
          </a:p>
          <a:p>
            <a:r>
              <a:rPr lang="ru-RU" dirty="0">
                <a:solidFill>
                  <a:schemeClr val="accent2">
                    <a:lumMod val="75000"/>
                  </a:schemeClr>
                </a:solidFill>
              </a:rPr>
              <a:t>30 </a:t>
            </a:r>
            <a:r>
              <a:rPr lang="ru-RU" dirty="0" err="1">
                <a:solidFill>
                  <a:schemeClr val="accent2">
                    <a:lumMod val="75000"/>
                  </a:schemeClr>
                </a:solidFill>
              </a:rPr>
              <a:t>yaşdan</a:t>
            </a:r>
            <a:r>
              <a:rPr lang="ru-RU" dirty="0">
                <a:solidFill>
                  <a:schemeClr val="accent2">
                    <a:lumMod val="75000"/>
                  </a:schemeClr>
                </a:solidFill>
              </a:rPr>
              <a:t> </a:t>
            </a:r>
            <a:r>
              <a:rPr lang="ru-RU" dirty="0" err="1">
                <a:solidFill>
                  <a:schemeClr val="accent2">
                    <a:lumMod val="75000"/>
                  </a:schemeClr>
                </a:solidFill>
              </a:rPr>
              <a:t>sonra</a:t>
            </a:r>
            <a:r>
              <a:rPr lang="ru-RU" dirty="0">
                <a:solidFill>
                  <a:schemeClr val="accent2">
                    <a:lumMod val="75000"/>
                  </a:schemeClr>
                </a:solidFill>
              </a:rPr>
              <a:t> </a:t>
            </a:r>
            <a:r>
              <a:rPr lang="ru-RU" dirty="0" err="1">
                <a:solidFill>
                  <a:schemeClr val="accent2">
                    <a:lumMod val="75000"/>
                  </a:schemeClr>
                </a:solidFill>
              </a:rPr>
              <a:t>qollar</a:t>
            </a:r>
            <a:r>
              <a:rPr lang="ru-RU" dirty="0">
                <a:solidFill>
                  <a:schemeClr val="accent2">
                    <a:lumMod val="75000"/>
                  </a:schemeClr>
                </a:solidFill>
              </a:rPr>
              <a:t>: </a:t>
            </a:r>
            <a:r>
              <a:rPr lang="ru-RU" dirty="0" smtClean="0">
                <a:solidFill>
                  <a:schemeClr val="accent2">
                    <a:lumMod val="75000"/>
                  </a:schemeClr>
                </a:solidFill>
              </a:rPr>
              <a:t>162</a:t>
            </a:r>
            <a:endParaRPr lang="ru-RU" dirty="0">
              <a:solidFill>
                <a:schemeClr val="accent2">
                  <a:lumMod val="75000"/>
                </a:schemeClr>
              </a:solidFill>
            </a:endParaRPr>
          </a:p>
        </p:txBody>
      </p:sp>
    </p:spTree>
    <p:extLst>
      <p:ext uri="{BB962C8B-B14F-4D97-AF65-F5344CB8AC3E}">
        <p14:creationId xmlns:p14="http://schemas.microsoft.com/office/powerpoint/2010/main" val="3411587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Прямоугольник 6"/>
          <p:cNvSpPr/>
          <p:nvPr/>
        </p:nvSpPr>
        <p:spPr>
          <a:xfrm>
            <a:off x="0" y="1277853"/>
            <a:ext cx="7315200" cy="1600438"/>
          </a:xfrm>
          <a:prstGeom prst="rect">
            <a:avLst/>
          </a:prstGeom>
        </p:spPr>
        <p:txBody>
          <a:bodyPr>
            <a:spAutoFit/>
          </a:bodyPr>
          <a:lstStyle/>
          <a:p>
            <a:endParaRPr lang="ru-RU" dirty="0">
              <a:solidFill>
                <a:schemeClr val="accent2">
                  <a:lumMod val="75000"/>
                </a:schemeClr>
              </a:solidFill>
            </a:endParaRPr>
          </a:p>
          <a:p>
            <a:r>
              <a:rPr lang="ru-RU" sz="1600" dirty="0" err="1">
                <a:solidFill>
                  <a:schemeClr val="accent2">
                    <a:lumMod val="75000"/>
                  </a:schemeClr>
                </a:solidFill>
              </a:rPr>
              <a:t>Ənənəvi</a:t>
            </a:r>
            <a:r>
              <a:rPr lang="ru-RU" sz="1600" dirty="0">
                <a:solidFill>
                  <a:schemeClr val="accent2">
                    <a:lumMod val="75000"/>
                  </a:schemeClr>
                </a:solidFill>
              </a:rPr>
              <a:t> </a:t>
            </a:r>
            <a:r>
              <a:rPr lang="ru-RU" sz="1600" dirty="0" err="1">
                <a:solidFill>
                  <a:schemeClr val="accent2">
                    <a:lumMod val="75000"/>
                  </a:schemeClr>
                </a:solidFill>
              </a:rPr>
              <a:t>metodlar</a:t>
            </a:r>
            <a:r>
              <a:rPr lang="ru-RU" sz="1600" dirty="0">
                <a:solidFill>
                  <a:schemeClr val="accent2">
                    <a:lumMod val="75000"/>
                  </a:schemeClr>
                </a:solidFill>
              </a:rPr>
              <a:t>: </a:t>
            </a:r>
            <a:r>
              <a:rPr lang="ru-RU" sz="1600" dirty="0" err="1">
                <a:solidFill>
                  <a:schemeClr val="accent2">
                    <a:lumMod val="75000"/>
                  </a:schemeClr>
                </a:solidFill>
              </a:rPr>
              <a:t>Suarez</a:t>
            </a:r>
            <a:r>
              <a:rPr lang="ru-RU" sz="1600" dirty="0">
                <a:solidFill>
                  <a:schemeClr val="accent2">
                    <a:lumMod val="75000"/>
                  </a:schemeClr>
                </a:solidFill>
              </a:rPr>
              <a:t>, </a:t>
            </a:r>
            <a:r>
              <a:rPr lang="ru-RU" sz="1600" dirty="0" err="1">
                <a:solidFill>
                  <a:schemeClr val="accent2">
                    <a:lumMod val="75000"/>
                  </a:schemeClr>
                </a:solidFill>
              </a:rPr>
              <a:t>Texnikanın</a:t>
            </a:r>
            <a:r>
              <a:rPr lang="ru-RU" sz="1600" dirty="0">
                <a:solidFill>
                  <a:schemeClr val="accent2">
                    <a:lumMod val="75000"/>
                  </a:schemeClr>
                </a:solidFill>
              </a:rPr>
              <a:t> </a:t>
            </a:r>
            <a:r>
              <a:rPr lang="ru-RU" sz="1600" dirty="0" err="1">
                <a:solidFill>
                  <a:schemeClr val="accent2">
                    <a:lumMod val="75000"/>
                  </a:schemeClr>
                </a:solidFill>
              </a:rPr>
              <a:t>yaxşılaşdırılmasına</a:t>
            </a:r>
            <a:r>
              <a:rPr lang="ru-RU" sz="1600" dirty="0">
                <a:solidFill>
                  <a:schemeClr val="accent2">
                    <a:lumMod val="75000"/>
                  </a:schemeClr>
                </a:solidFill>
              </a:rPr>
              <a:t> </a:t>
            </a:r>
            <a:r>
              <a:rPr lang="ru-RU" sz="1600" dirty="0" err="1">
                <a:solidFill>
                  <a:schemeClr val="accent2">
                    <a:lumMod val="75000"/>
                  </a:schemeClr>
                </a:solidFill>
              </a:rPr>
              <a:t>və</a:t>
            </a:r>
            <a:r>
              <a:rPr lang="ru-RU" sz="1600" dirty="0">
                <a:solidFill>
                  <a:schemeClr val="accent2">
                    <a:lumMod val="75000"/>
                  </a:schemeClr>
                </a:solidFill>
              </a:rPr>
              <a:t> </a:t>
            </a:r>
            <a:r>
              <a:rPr lang="ru-RU" sz="1600" dirty="0" err="1">
                <a:solidFill>
                  <a:schemeClr val="accent2">
                    <a:lumMod val="75000"/>
                  </a:schemeClr>
                </a:solidFill>
              </a:rPr>
              <a:t>tərəfdaşlarla</a:t>
            </a:r>
            <a:r>
              <a:rPr lang="ru-RU" sz="1600" dirty="0">
                <a:solidFill>
                  <a:schemeClr val="accent2">
                    <a:lumMod val="75000"/>
                  </a:schemeClr>
                </a:solidFill>
              </a:rPr>
              <a:t> </a:t>
            </a:r>
            <a:r>
              <a:rPr lang="ru-RU" sz="1600" dirty="0" err="1">
                <a:solidFill>
                  <a:schemeClr val="accent2">
                    <a:lumMod val="75000"/>
                  </a:schemeClr>
                </a:solidFill>
              </a:rPr>
              <a:t>qarşılıqlı</a:t>
            </a:r>
            <a:r>
              <a:rPr lang="ru-RU" sz="1600" dirty="0">
                <a:solidFill>
                  <a:schemeClr val="accent2">
                    <a:lumMod val="75000"/>
                  </a:schemeClr>
                </a:solidFill>
              </a:rPr>
              <a:t> </a:t>
            </a:r>
            <a:r>
              <a:rPr lang="ru-RU" sz="1600" dirty="0" err="1">
                <a:solidFill>
                  <a:schemeClr val="accent2">
                    <a:lumMod val="75000"/>
                  </a:schemeClr>
                </a:solidFill>
              </a:rPr>
              <a:t>əlaqəyə</a:t>
            </a:r>
            <a:r>
              <a:rPr lang="ru-RU" sz="1600" dirty="0">
                <a:solidFill>
                  <a:schemeClr val="accent2">
                    <a:lumMod val="75000"/>
                  </a:schemeClr>
                </a:solidFill>
              </a:rPr>
              <a:t> </a:t>
            </a:r>
            <a:r>
              <a:rPr lang="ru-RU" sz="1600" dirty="0" err="1">
                <a:solidFill>
                  <a:schemeClr val="accent2">
                    <a:lumMod val="75000"/>
                  </a:schemeClr>
                </a:solidFill>
              </a:rPr>
              <a:t>diqqət</a:t>
            </a:r>
            <a:r>
              <a:rPr lang="ru-RU" sz="1600" dirty="0">
                <a:solidFill>
                  <a:schemeClr val="accent2">
                    <a:lumMod val="75000"/>
                  </a:schemeClr>
                </a:solidFill>
              </a:rPr>
              <a:t> </a:t>
            </a:r>
            <a:r>
              <a:rPr lang="ru-RU" sz="1600" dirty="0" err="1">
                <a:solidFill>
                  <a:schemeClr val="accent2">
                    <a:lumMod val="75000"/>
                  </a:schemeClr>
                </a:solidFill>
              </a:rPr>
              <a:t>yetirərək</a:t>
            </a:r>
            <a:r>
              <a:rPr lang="ru-RU" sz="1600" dirty="0">
                <a:solidFill>
                  <a:schemeClr val="accent2">
                    <a:lumMod val="75000"/>
                  </a:schemeClr>
                </a:solidFill>
              </a:rPr>
              <a:t> </a:t>
            </a:r>
            <a:r>
              <a:rPr lang="ru-RU" sz="1600" dirty="0" err="1">
                <a:solidFill>
                  <a:schemeClr val="accent2">
                    <a:lumMod val="75000"/>
                  </a:schemeClr>
                </a:solidFill>
              </a:rPr>
              <a:t>sıx</a:t>
            </a:r>
            <a:r>
              <a:rPr lang="ru-RU" sz="1600" dirty="0">
                <a:solidFill>
                  <a:schemeClr val="accent2">
                    <a:lumMod val="75000"/>
                  </a:schemeClr>
                </a:solidFill>
              </a:rPr>
              <a:t> </a:t>
            </a:r>
            <a:r>
              <a:rPr lang="ru-RU" sz="1600" dirty="0" err="1">
                <a:solidFill>
                  <a:schemeClr val="accent2">
                    <a:lumMod val="75000"/>
                  </a:schemeClr>
                </a:solidFill>
              </a:rPr>
              <a:t>komanda</a:t>
            </a:r>
            <a:r>
              <a:rPr lang="ru-RU" sz="1600" dirty="0">
                <a:solidFill>
                  <a:schemeClr val="accent2">
                    <a:lumMod val="75000"/>
                  </a:schemeClr>
                </a:solidFill>
              </a:rPr>
              <a:t> </a:t>
            </a:r>
            <a:r>
              <a:rPr lang="ru-RU" sz="1600" dirty="0" err="1">
                <a:solidFill>
                  <a:schemeClr val="accent2">
                    <a:lumMod val="75000"/>
                  </a:schemeClr>
                </a:solidFill>
              </a:rPr>
              <a:t>təliminə</a:t>
            </a:r>
            <a:r>
              <a:rPr lang="ru-RU" sz="1600" dirty="0">
                <a:solidFill>
                  <a:schemeClr val="accent2">
                    <a:lumMod val="75000"/>
                  </a:schemeClr>
                </a:solidFill>
              </a:rPr>
              <a:t> </a:t>
            </a:r>
            <a:r>
              <a:rPr lang="ru-RU" sz="1600" dirty="0" err="1">
                <a:solidFill>
                  <a:schemeClr val="accent2">
                    <a:lumMod val="75000"/>
                  </a:schemeClr>
                </a:solidFill>
              </a:rPr>
              <a:t>və</a:t>
            </a:r>
            <a:r>
              <a:rPr lang="ru-RU" sz="1600" dirty="0">
                <a:solidFill>
                  <a:schemeClr val="accent2">
                    <a:lumMod val="75000"/>
                  </a:schemeClr>
                </a:solidFill>
              </a:rPr>
              <a:t> </a:t>
            </a:r>
            <a:r>
              <a:rPr lang="ru-RU" sz="1600" dirty="0" err="1">
                <a:solidFill>
                  <a:schemeClr val="accent2">
                    <a:lumMod val="75000"/>
                  </a:schemeClr>
                </a:solidFill>
              </a:rPr>
              <a:t>oyun</a:t>
            </a:r>
            <a:r>
              <a:rPr lang="ru-RU" sz="1600" dirty="0">
                <a:solidFill>
                  <a:schemeClr val="accent2">
                    <a:lumMod val="75000"/>
                  </a:schemeClr>
                </a:solidFill>
              </a:rPr>
              <a:t> </a:t>
            </a:r>
            <a:r>
              <a:rPr lang="ru-RU" sz="1600" dirty="0" err="1">
                <a:solidFill>
                  <a:schemeClr val="accent2">
                    <a:lumMod val="75000"/>
                  </a:schemeClr>
                </a:solidFill>
              </a:rPr>
              <a:t>vəziyyətlərinə</a:t>
            </a:r>
            <a:r>
              <a:rPr lang="ru-RU" sz="1600" dirty="0">
                <a:solidFill>
                  <a:schemeClr val="accent2">
                    <a:lumMod val="75000"/>
                  </a:schemeClr>
                </a:solidFill>
              </a:rPr>
              <a:t> </a:t>
            </a:r>
            <a:r>
              <a:rPr lang="ru-RU" sz="1600" dirty="0" err="1">
                <a:solidFill>
                  <a:schemeClr val="accent2">
                    <a:lumMod val="75000"/>
                  </a:schemeClr>
                </a:solidFill>
              </a:rPr>
              <a:t>əsaslanır</a:t>
            </a:r>
            <a:r>
              <a:rPr lang="ru-RU" sz="1600" dirty="0" smtClean="0">
                <a:solidFill>
                  <a:schemeClr val="accent2">
                    <a:lumMod val="75000"/>
                  </a:schemeClr>
                </a:solidFill>
              </a:rPr>
              <a:t>.</a:t>
            </a:r>
            <a:endParaRPr lang="en-US" sz="1600" dirty="0" smtClean="0">
              <a:solidFill>
                <a:schemeClr val="accent2">
                  <a:lumMod val="75000"/>
                </a:schemeClr>
              </a:solidFill>
            </a:endParaRPr>
          </a:p>
          <a:p>
            <a:endParaRPr lang="ru-RU" sz="1600" dirty="0">
              <a:solidFill>
                <a:schemeClr val="accent2">
                  <a:lumMod val="75000"/>
                </a:schemeClr>
              </a:solidFill>
            </a:endParaRPr>
          </a:p>
          <a:p>
            <a:r>
              <a:rPr lang="ru-RU" sz="1600" dirty="0" err="1">
                <a:solidFill>
                  <a:schemeClr val="accent2">
                    <a:lumMod val="75000"/>
                  </a:schemeClr>
                </a:solidFill>
              </a:rPr>
              <a:t>Texnologiyaya</a:t>
            </a:r>
            <a:r>
              <a:rPr lang="ru-RU" sz="1600" dirty="0">
                <a:solidFill>
                  <a:schemeClr val="accent2">
                    <a:lumMod val="75000"/>
                  </a:schemeClr>
                </a:solidFill>
              </a:rPr>
              <a:t> </a:t>
            </a:r>
            <a:r>
              <a:rPr lang="ru-RU" sz="1600" dirty="0" err="1">
                <a:solidFill>
                  <a:schemeClr val="accent2">
                    <a:lumMod val="75000"/>
                  </a:schemeClr>
                </a:solidFill>
              </a:rPr>
              <a:t>daha</a:t>
            </a:r>
            <a:r>
              <a:rPr lang="ru-RU" sz="1600" dirty="0">
                <a:solidFill>
                  <a:schemeClr val="accent2">
                    <a:lumMod val="75000"/>
                  </a:schemeClr>
                </a:solidFill>
              </a:rPr>
              <a:t> </a:t>
            </a:r>
            <a:r>
              <a:rPr lang="ru-RU" sz="1600" dirty="0" err="1">
                <a:solidFill>
                  <a:schemeClr val="accent2">
                    <a:lumMod val="75000"/>
                  </a:schemeClr>
                </a:solidFill>
              </a:rPr>
              <a:t>az</a:t>
            </a:r>
            <a:r>
              <a:rPr lang="ru-RU" sz="1600" dirty="0">
                <a:solidFill>
                  <a:schemeClr val="accent2">
                    <a:lumMod val="75000"/>
                  </a:schemeClr>
                </a:solidFill>
              </a:rPr>
              <a:t> </a:t>
            </a:r>
            <a:r>
              <a:rPr lang="ru-RU" sz="1600" dirty="0" err="1">
                <a:solidFill>
                  <a:schemeClr val="accent2">
                    <a:lumMod val="75000"/>
                  </a:schemeClr>
                </a:solidFill>
              </a:rPr>
              <a:t>diqqət</a:t>
            </a:r>
            <a:r>
              <a:rPr lang="ru-RU" sz="1600" dirty="0">
                <a:solidFill>
                  <a:schemeClr val="accent2">
                    <a:lumMod val="75000"/>
                  </a:schemeClr>
                </a:solidFill>
              </a:rPr>
              <a:t>: </a:t>
            </a:r>
            <a:r>
              <a:rPr lang="ru-RU" sz="1600" dirty="0" err="1">
                <a:solidFill>
                  <a:schemeClr val="accent2">
                    <a:lumMod val="75000"/>
                  </a:schemeClr>
                </a:solidFill>
              </a:rPr>
              <a:t>Ronaldodan</a:t>
            </a:r>
            <a:r>
              <a:rPr lang="ru-RU" sz="1600" dirty="0">
                <a:solidFill>
                  <a:schemeClr val="accent2">
                    <a:lumMod val="75000"/>
                  </a:schemeClr>
                </a:solidFill>
              </a:rPr>
              <a:t> </a:t>
            </a:r>
            <a:r>
              <a:rPr lang="ru-RU" sz="1600" dirty="0" err="1">
                <a:solidFill>
                  <a:schemeClr val="accent2">
                    <a:lumMod val="75000"/>
                  </a:schemeClr>
                </a:solidFill>
              </a:rPr>
              <a:t>fərqli</a:t>
            </a:r>
            <a:r>
              <a:rPr lang="ru-RU" sz="1600" dirty="0">
                <a:solidFill>
                  <a:schemeClr val="accent2">
                    <a:lumMod val="75000"/>
                  </a:schemeClr>
                </a:solidFill>
              </a:rPr>
              <a:t> </a:t>
            </a:r>
            <a:r>
              <a:rPr lang="ru-RU" sz="1600" dirty="0" err="1">
                <a:solidFill>
                  <a:schemeClr val="accent2">
                    <a:lumMod val="75000"/>
                  </a:schemeClr>
                </a:solidFill>
              </a:rPr>
              <a:t>olaraq</a:t>
            </a:r>
            <a:r>
              <a:rPr lang="ru-RU" sz="1600" dirty="0">
                <a:solidFill>
                  <a:schemeClr val="accent2">
                    <a:lumMod val="75000"/>
                  </a:schemeClr>
                </a:solidFill>
              </a:rPr>
              <a:t>, </a:t>
            </a:r>
            <a:r>
              <a:rPr lang="ru-RU" sz="1600" dirty="0" err="1">
                <a:solidFill>
                  <a:schemeClr val="accent2">
                    <a:lumMod val="75000"/>
                  </a:schemeClr>
                </a:solidFill>
              </a:rPr>
              <a:t>Suarez</a:t>
            </a:r>
            <a:r>
              <a:rPr lang="ru-RU" sz="1600" dirty="0">
                <a:solidFill>
                  <a:schemeClr val="accent2">
                    <a:lumMod val="75000"/>
                  </a:schemeClr>
                </a:solidFill>
              </a:rPr>
              <a:t> </a:t>
            </a:r>
            <a:r>
              <a:rPr lang="ru-RU" sz="1600" dirty="0" err="1">
                <a:solidFill>
                  <a:schemeClr val="accent2">
                    <a:lumMod val="75000"/>
                  </a:schemeClr>
                </a:solidFill>
              </a:rPr>
              <a:t>məşqlərində</a:t>
            </a:r>
            <a:r>
              <a:rPr lang="ru-RU" sz="1600" dirty="0">
                <a:solidFill>
                  <a:schemeClr val="accent2">
                    <a:lumMod val="75000"/>
                  </a:schemeClr>
                </a:solidFill>
              </a:rPr>
              <a:t> </a:t>
            </a:r>
            <a:r>
              <a:rPr lang="ru-RU" sz="1600" dirty="0" err="1">
                <a:solidFill>
                  <a:schemeClr val="accent2">
                    <a:lumMod val="75000"/>
                  </a:schemeClr>
                </a:solidFill>
              </a:rPr>
              <a:t>texnoloji</a:t>
            </a:r>
            <a:r>
              <a:rPr lang="ru-RU" sz="1600" dirty="0">
                <a:solidFill>
                  <a:schemeClr val="accent2">
                    <a:lumMod val="75000"/>
                  </a:schemeClr>
                </a:solidFill>
              </a:rPr>
              <a:t> </a:t>
            </a:r>
            <a:r>
              <a:rPr lang="ru-RU" sz="1600" dirty="0" err="1">
                <a:solidFill>
                  <a:schemeClr val="accent2">
                    <a:lumMod val="75000"/>
                  </a:schemeClr>
                </a:solidFill>
              </a:rPr>
              <a:t>yeniliklərdən</a:t>
            </a:r>
            <a:r>
              <a:rPr lang="ru-RU" sz="1600" dirty="0">
                <a:solidFill>
                  <a:schemeClr val="accent2">
                    <a:lumMod val="75000"/>
                  </a:schemeClr>
                </a:solidFill>
              </a:rPr>
              <a:t> </a:t>
            </a:r>
            <a:r>
              <a:rPr lang="ru-RU" sz="1600" dirty="0" err="1">
                <a:solidFill>
                  <a:schemeClr val="accent2">
                    <a:lumMod val="75000"/>
                  </a:schemeClr>
                </a:solidFill>
              </a:rPr>
              <a:t>daha</a:t>
            </a:r>
            <a:r>
              <a:rPr lang="ru-RU" sz="1600" dirty="0">
                <a:solidFill>
                  <a:schemeClr val="accent2">
                    <a:lumMod val="75000"/>
                  </a:schemeClr>
                </a:solidFill>
              </a:rPr>
              <a:t> </a:t>
            </a:r>
            <a:r>
              <a:rPr lang="ru-RU" sz="1600" dirty="0" err="1">
                <a:solidFill>
                  <a:schemeClr val="accent2">
                    <a:lumMod val="75000"/>
                  </a:schemeClr>
                </a:solidFill>
              </a:rPr>
              <a:t>az</a:t>
            </a:r>
            <a:r>
              <a:rPr lang="ru-RU" sz="1600" dirty="0">
                <a:solidFill>
                  <a:schemeClr val="accent2">
                    <a:lumMod val="75000"/>
                  </a:schemeClr>
                </a:solidFill>
              </a:rPr>
              <a:t> </a:t>
            </a:r>
            <a:r>
              <a:rPr lang="ru-RU" sz="1600" dirty="0" err="1">
                <a:solidFill>
                  <a:schemeClr val="accent2">
                    <a:lumMod val="75000"/>
                  </a:schemeClr>
                </a:solidFill>
              </a:rPr>
              <a:t>istifadə</a:t>
            </a:r>
            <a:r>
              <a:rPr lang="ru-RU" sz="1600" dirty="0">
                <a:solidFill>
                  <a:schemeClr val="accent2">
                    <a:lumMod val="75000"/>
                  </a:schemeClr>
                </a:solidFill>
              </a:rPr>
              <a:t> </a:t>
            </a:r>
            <a:r>
              <a:rPr lang="ru-RU" sz="1600" dirty="0" err="1">
                <a:solidFill>
                  <a:schemeClr val="accent2">
                    <a:lumMod val="75000"/>
                  </a:schemeClr>
                </a:solidFill>
              </a:rPr>
              <a:t>edir</a:t>
            </a:r>
            <a:r>
              <a:rPr lang="ru-RU" sz="1600" dirty="0">
                <a:solidFill>
                  <a:schemeClr val="accent2">
                    <a:lumMod val="75000"/>
                  </a:schemeClr>
                </a:solidFill>
              </a:rPr>
              <a:t>.</a:t>
            </a:r>
            <a:endParaRPr lang="ru-RU" sz="1600" dirty="0"/>
          </a:p>
        </p:txBody>
      </p:sp>
      <p:sp>
        <p:nvSpPr>
          <p:cNvPr id="8" name="Прямоугольник 7"/>
          <p:cNvSpPr/>
          <p:nvPr/>
        </p:nvSpPr>
        <p:spPr>
          <a:xfrm>
            <a:off x="11281838" y="567501"/>
            <a:ext cx="1898981" cy="369332"/>
          </a:xfrm>
          <a:prstGeom prst="rect">
            <a:avLst/>
          </a:prstGeom>
        </p:spPr>
        <p:txBody>
          <a:bodyPr wrap="none">
            <a:spAutoFit/>
          </a:bodyPr>
          <a:lstStyle/>
          <a:p>
            <a:r>
              <a:rPr lang="ru-RU" dirty="0" err="1">
                <a:solidFill>
                  <a:schemeClr val="accent2">
                    <a:lumMod val="75000"/>
                  </a:schemeClr>
                </a:solidFill>
              </a:rPr>
              <a:t>Cristiano</a:t>
            </a:r>
            <a:r>
              <a:rPr lang="ru-RU" dirty="0">
                <a:solidFill>
                  <a:schemeClr val="accent2">
                    <a:lumMod val="75000"/>
                  </a:schemeClr>
                </a:solidFill>
              </a:rPr>
              <a:t> </a:t>
            </a:r>
            <a:r>
              <a:rPr lang="ru-RU" dirty="0" err="1">
                <a:solidFill>
                  <a:schemeClr val="accent2">
                    <a:lumMod val="75000"/>
                  </a:schemeClr>
                </a:solidFill>
              </a:rPr>
              <a:t>Ronaldo</a:t>
            </a:r>
            <a:r>
              <a:rPr lang="ru-RU" dirty="0">
                <a:solidFill>
                  <a:schemeClr val="accent2">
                    <a:lumMod val="75000"/>
                  </a:schemeClr>
                </a:solidFill>
              </a:rPr>
              <a:t>:</a:t>
            </a:r>
            <a:endParaRPr lang="ru-RU" dirty="0">
              <a:solidFill>
                <a:schemeClr val="accent2">
                  <a:lumMod val="75000"/>
                </a:schemeClr>
              </a:solidFill>
            </a:endParaRPr>
          </a:p>
        </p:txBody>
      </p:sp>
      <p:sp>
        <p:nvSpPr>
          <p:cNvPr id="9" name="Прямоугольник 8"/>
          <p:cNvSpPr/>
          <p:nvPr/>
        </p:nvSpPr>
        <p:spPr>
          <a:xfrm>
            <a:off x="892112" y="567501"/>
            <a:ext cx="1282274" cy="369332"/>
          </a:xfrm>
          <a:prstGeom prst="rect">
            <a:avLst/>
          </a:prstGeom>
        </p:spPr>
        <p:txBody>
          <a:bodyPr wrap="none">
            <a:spAutoFit/>
          </a:bodyPr>
          <a:lstStyle/>
          <a:p>
            <a:r>
              <a:rPr lang="ru-RU" dirty="0" err="1">
                <a:solidFill>
                  <a:schemeClr val="accent2">
                    <a:lumMod val="75000"/>
                  </a:schemeClr>
                </a:solidFill>
              </a:rPr>
              <a:t>Luis</a:t>
            </a:r>
            <a:r>
              <a:rPr lang="ru-RU" dirty="0">
                <a:solidFill>
                  <a:schemeClr val="accent2">
                    <a:lumMod val="75000"/>
                  </a:schemeClr>
                </a:solidFill>
              </a:rPr>
              <a:t> </a:t>
            </a:r>
            <a:r>
              <a:rPr lang="ru-RU" dirty="0" err="1">
                <a:solidFill>
                  <a:schemeClr val="accent2">
                    <a:lumMod val="75000"/>
                  </a:schemeClr>
                </a:solidFill>
              </a:rPr>
              <a:t>Suarez</a:t>
            </a:r>
            <a:r>
              <a:rPr lang="ru-RU" dirty="0">
                <a:solidFill>
                  <a:schemeClr val="accent2">
                    <a:lumMod val="75000"/>
                  </a:schemeClr>
                </a:solidFill>
              </a:rPr>
              <a:t>:</a:t>
            </a:r>
            <a:endParaRPr lang="ru-RU" dirty="0">
              <a:solidFill>
                <a:schemeClr val="accent2">
                  <a:lumMod val="75000"/>
                </a:schemeClr>
              </a:solidFill>
            </a:endParaRPr>
          </a:p>
        </p:txBody>
      </p:sp>
      <p:sp>
        <p:nvSpPr>
          <p:cNvPr id="10" name="Прямоугольник 9"/>
          <p:cNvSpPr/>
          <p:nvPr/>
        </p:nvSpPr>
        <p:spPr>
          <a:xfrm>
            <a:off x="7492180" y="1477608"/>
            <a:ext cx="7315200" cy="1569660"/>
          </a:xfrm>
          <a:prstGeom prst="rect">
            <a:avLst/>
          </a:prstGeom>
        </p:spPr>
        <p:txBody>
          <a:bodyPr>
            <a:spAutoFit/>
          </a:bodyPr>
          <a:lstStyle/>
          <a:p>
            <a:r>
              <a:rPr lang="ru-RU" sz="1600" dirty="0" err="1">
                <a:solidFill>
                  <a:schemeClr val="accent2">
                    <a:lumMod val="75000"/>
                  </a:schemeClr>
                </a:solidFill>
              </a:rPr>
              <a:t>Fərdi</a:t>
            </a:r>
            <a:r>
              <a:rPr lang="ru-RU" sz="1600" dirty="0">
                <a:solidFill>
                  <a:schemeClr val="accent2">
                    <a:lumMod val="75000"/>
                  </a:schemeClr>
                </a:solidFill>
              </a:rPr>
              <a:t> </a:t>
            </a:r>
            <a:r>
              <a:rPr lang="ru-RU" sz="1600" dirty="0" err="1">
                <a:solidFill>
                  <a:schemeClr val="accent2">
                    <a:lumMod val="75000"/>
                  </a:schemeClr>
                </a:solidFill>
              </a:rPr>
              <a:t>məşq</a:t>
            </a:r>
            <a:r>
              <a:rPr lang="ru-RU" sz="1600" dirty="0">
                <a:solidFill>
                  <a:schemeClr val="accent2">
                    <a:lumMod val="75000"/>
                  </a:schemeClr>
                </a:solidFill>
              </a:rPr>
              <a:t>: </a:t>
            </a:r>
            <a:r>
              <a:rPr lang="ru-RU" sz="1600" dirty="0" err="1">
                <a:solidFill>
                  <a:schemeClr val="accent2">
                    <a:lumMod val="75000"/>
                  </a:schemeClr>
                </a:solidFill>
              </a:rPr>
              <a:t>Ronaldo</a:t>
            </a:r>
            <a:r>
              <a:rPr lang="ru-RU" sz="1600" dirty="0">
                <a:solidFill>
                  <a:schemeClr val="accent2">
                    <a:lumMod val="75000"/>
                  </a:schemeClr>
                </a:solidFill>
              </a:rPr>
              <a:t> </a:t>
            </a:r>
            <a:r>
              <a:rPr lang="ru-RU" sz="1600" dirty="0" err="1">
                <a:solidFill>
                  <a:schemeClr val="accent2">
                    <a:lumMod val="75000"/>
                  </a:schemeClr>
                </a:solidFill>
              </a:rPr>
              <a:t>fiziki</a:t>
            </a:r>
            <a:r>
              <a:rPr lang="ru-RU" sz="1600" dirty="0">
                <a:solidFill>
                  <a:schemeClr val="accent2">
                    <a:lumMod val="75000"/>
                  </a:schemeClr>
                </a:solidFill>
              </a:rPr>
              <a:t> </a:t>
            </a:r>
            <a:r>
              <a:rPr lang="ru-RU" sz="1600" dirty="0" err="1">
                <a:solidFill>
                  <a:schemeClr val="accent2">
                    <a:lumMod val="75000"/>
                  </a:schemeClr>
                </a:solidFill>
              </a:rPr>
              <a:t>hazırlıq</a:t>
            </a:r>
            <a:r>
              <a:rPr lang="ru-RU" sz="1600" dirty="0">
                <a:solidFill>
                  <a:schemeClr val="accent2">
                    <a:lumMod val="75000"/>
                  </a:schemeClr>
                </a:solidFill>
              </a:rPr>
              <a:t>, </a:t>
            </a:r>
            <a:r>
              <a:rPr lang="ru-RU" sz="1600" dirty="0" err="1">
                <a:solidFill>
                  <a:schemeClr val="accent2">
                    <a:lumMod val="75000"/>
                  </a:schemeClr>
                </a:solidFill>
              </a:rPr>
              <a:t>sürət</a:t>
            </a:r>
            <a:r>
              <a:rPr lang="ru-RU" sz="1600" dirty="0">
                <a:solidFill>
                  <a:schemeClr val="accent2">
                    <a:lumMod val="75000"/>
                  </a:schemeClr>
                </a:solidFill>
              </a:rPr>
              <a:t> </a:t>
            </a:r>
            <a:r>
              <a:rPr lang="ru-RU" sz="1600" dirty="0" err="1">
                <a:solidFill>
                  <a:schemeClr val="accent2">
                    <a:lumMod val="75000"/>
                  </a:schemeClr>
                </a:solidFill>
              </a:rPr>
              <a:t>və</a:t>
            </a:r>
            <a:r>
              <a:rPr lang="ru-RU" sz="1600" dirty="0">
                <a:solidFill>
                  <a:schemeClr val="accent2">
                    <a:lumMod val="75000"/>
                  </a:schemeClr>
                </a:solidFill>
              </a:rPr>
              <a:t> </a:t>
            </a:r>
            <a:r>
              <a:rPr lang="ru-RU" sz="1600" dirty="0" err="1">
                <a:solidFill>
                  <a:schemeClr val="accent2">
                    <a:lumMod val="75000"/>
                  </a:schemeClr>
                </a:solidFill>
              </a:rPr>
              <a:t>dözümlülüyə</a:t>
            </a:r>
            <a:r>
              <a:rPr lang="ru-RU" sz="1600" dirty="0">
                <a:solidFill>
                  <a:schemeClr val="accent2">
                    <a:lumMod val="75000"/>
                  </a:schemeClr>
                </a:solidFill>
              </a:rPr>
              <a:t> </a:t>
            </a:r>
            <a:r>
              <a:rPr lang="ru-RU" sz="1600" dirty="0" err="1">
                <a:solidFill>
                  <a:schemeClr val="accent2">
                    <a:lumMod val="75000"/>
                  </a:schemeClr>
                </a:solidFill>
              </a:rPr>
              <a:t>diqqət</a:t>
            </a:r>
            <a:r>
              <a:rPr lang="ru-RU" sz="1600" dirty="0">
                <a:solidFill>
                  <a:schemeClr val="accent2">
                    <a:lumMod val="75000"/>
                  </a:schemeClr>
                </a:solidFill>
              </a:rPr>
              <a:t> </a:t>
            </a:r>
            <a:r>
              <a:rPr lang="ru-RU" sz="1600" dirty="0" err="1">
                <a:solidFill>
                  <a:schemeClr val="accent2">
                    <a:lumMod val="75000"/>
                  </a:schemeClr>
                </a:solidFill>
              </a:rPr>
              <a:t>yetirərək</a:t>
            </a:r>
            <a:r>
              <a:rPr lang="ru-RU" sz="1600" dirty="0">
                <a:solidFill>
                  <a:schemeClr val="accent2">
                    <a:lumMod val="75000"/>
                  </a:schemeClr>
                </a:solidFill>
              </a:rPr>
              <a:t> </a:t>
            </a:r>
            <a:r>
              <a:rPr lang="ru-RU" sz="1600" dirty="0" err="1">
                <a:solidFill>
                  <a:schemeClr val="accent2">
                    <a:lumMod val="75000"/>
                  </a:schemeClr>
                </a:solidFill>
              </a:rPr>
              <a:t>fərdi</a:t>
            </a:r>
            <a:r>
              <a:rPr lang="ru-RU" sz="1600" dirty="0">
                <a:solidFill>
                  <a:schemeClr val="accent2">
                    <a:lumMod val="75000"/>
                  </a:schemeClr>
                </a:solidFill>
              </a:rPr>
              <a:t> </a:t>
            </a:r>
            <a:r>
              <a:rPr lang="ru-RU" sz="1600" dirty="0" err="1">
                <a:solidFill>
                  <a:schemeClr val="accent2">
                    <a:lumMod val="75000"/>
                  </a:schemeClr>
                </a:solidFill>
              </a:rPr>
              <a:t>məşqlərə</a:t>
            </a:r>
            <a:r>
              <a:rPr lang="ru-RU" sz="1600" dirty="0">
                <a:solidFill>
                  <a:schemeClr val="accent2">
                    <a:lumMod val="75000"/>
                  </a:schemeClr>
                </a:solidFill>
              </a:rPr>
              <a:t> </a:t>
            </a:r>
            <a:r>
              <a:rPr lang="ru-RU" sz="1600" dirty="0" err="1">
                <a:solidFill>
                  <a:schemeClr val="accent2">
                    <a:lumMod val="75000"/>
                  </a:schemeClr>
                </a:solidFill>
              </a:rPr>
              <a:t>sadiqliyi</a:t>
            </a:r>
            <a:r>
              <a:rPr lang="ru-RU" sz="1600" dirty="0">
                <a:solidFill>
                  <a:schemeClr val="accent2">
                    <a:lumMod val="75000"/>
                  </a:schemeClr>
                </a:solidFill>
              </a:rPr>
              <a:t> </a:t>
            </a:r>
            <a:r>
              <a:rPr lang="ru-RU" sz="1600" dirty="0" err="1">
                <a:solidFill>
                  <a:schemeClr val="accent2">
                    <a:lumMod val="75000"/>
                  </a:schemeClr>
                </a:solidFill>
              </a:rPr>
              <a:t>ilə</a:t>
            </a:r>
            <a:r>
              <a:rPr lang="ru-RU" sz="1600" dirty="0">
                <a:solidFill>
                  <a:schemeClr val="accent2">
                    <a:lumMod val="75000"/>
                  </a:schemeClr>
                </a:solidFill>
              </a:rPr>
              <a:t> </a:t>
            </a:r>
            <a:r>
              <a:rPr lang="ru-RU" sz="1600" dirty="0" err="1">
                <a:solidFill>
                  <a:schemeClr val="accent2">
                    <a:lumMod val="75000"/>
                  </a:schemeClr>
                </a:solidFill>
              </a:rPr>
              <a:t>tanınır</a:t>
            </a:r>
            <a:r>
              <a:rPr lang="ru-RU" sz="1600" dirty="0">
                <a:solidFill>
                  <a:schemeClr val="accent2">
                    <a:lumMod val="75000"/>
                  </a:schemeClr>
                </a:solidFill>
              </a:rPr>
              <a:t>.</a:t>
            </a:r>
            <a:endParaRPr lang="en-US" sz="1600" dirty="0">
              <a:solidFill>
                <a:schemeClr val="accent2">
                  <a:lumMod val="75000"/>
                </a:schemeClr>
              </a:solidFill>
            </a:endParaRPr>
          </a:p>
          <a:p>
            <a:endParaRPr lang="ru-RU" sz="1600" dirty="0">
              <a:solidFill>
                <a:schemeClr val="accent2">
                  <a:lumMod val="75000"/>
                </a:schemeClr>
              </a:solidFill>
            </a:endParaRPr>
          </a:p>
          <a:p>
            <a:r>
              <a:rPr lang="ru-RU" sz="1600" dirty="0" err="1">
                <a:solidFill>
                  <a:schemeClr val="accent2">
                    <a:lumMod val="75000"/>
                  </a:schemeClr>
                </a:solidFill>
              </a:rPr>
              <a:t>Göstəricilərin</a:t>
            </a:r>
            <a:r>
              <a:rPr lang="ru-RU" sz="1600" dirty="0">
                <a:solidFill>
                  <a:schemeClr val="accent2">
                    <a:lumMod val="75000"/>
                  </a:schemeClr>
                </a:solidFill>
              </a:rPr>
              <a:t> </a:t>
            </a:r>
            <a:r>
              <a:rPr lang="ru-RU" sz="1600" dirty="0" err="1">
                <a:solidFill>
                  <a:schemeClr val="accent2">
                    <a:lumMod val="75000"/>
                  </a:schemeClr>
                </a:solidFill>
              </a:rPr>
              <a:t>təhlili</a:t>
            </a:r>
            <a:r>
              <a:rPr lang="ru-RU" sz="1600" dirty="0">
                <a:solidFill>
                  <a:schemeClr val="accent2">
                    <a:lumMod val="75000"/>
                  </a:schemeClr>
                </a:solidFill>
              </a:rPr>
              <a:t>: </a:t>
            </a:r>
            <a:r>
              <a:rPr lang="ru-RU" sz="1600" dirty="0" err="1">
                <a:solidFill>
                  <a:schemeClr val="accent2">
                    <a:lumMod val="75000"/>
                  </a:schemeClr>
                </a:solidFill>
              </a:rPr>
              <a:t>fiziki</a:t>
            </a:r>
            <a:r>
              <a:rPr lang="ru-RU" sz="1600" dirty="0">
                <a:solidFill>
                  <a:schemeClr val="accent2">
                    <a:lumMod val="75000"/>
                  </a:schemeClr>
                </a:solidFill>
              </a:rPr>
              <a:t> </a:t>
            </a:r>
            <a:r>
              <a:rPr lang="ru-RU" sz="1600" dirty="0" err="1">
                <a:solidFill>
                  <a:schemeClr val="accent2">
                    <a:lumMod val="75000"/>
                  </a:schemeClr>
                </a:solidFill>
              </a:rPr>
              <a:t>məlumatlarını</a:t>
            </a:r>
            <a:r>
              <a:rPr lang="ru-RU" sz="1600" dirty="0">
                <a:solidFill>
                  <a:schemeClr val="accent2">
                    <a:lumMod val="75000"/>
                  </a:schemeClr>
                </a:solidFill>
              </a:rPr>
              <a:t> </a:t>
            </a:r>
            <a:r>
              <a:rPr lang="ru-RU" sz="1600" dirty="0" err="1">
                <a:solidFill>
                  <a:schemeClr val="accent2">
                    <a:lumMod val="75000"/>
                  </a:schemeClr>
                </a:solidFill>
              </a:rPr>
              <a:t>izləmək</a:t>
            </a:r>
            <a:r>
              <a:rPr lang="ru-RU" sz="1600" dirty="0">
                <a:solidFill>
                  <a:schemeClr val="accent2">
                    <a:lumMod val="75000"/>
                  </a:schemeClr>
                </a:solidFill>
              </a:rPr>
              <a:t> </a:t>
            </a:r>
            <a:r>
              <a:rPr lang="ru-RU" sz="1600" dirty="0" err="1">
                <a:solidFill>
                  <a:schemeClr val="accent2">
                    <a:lumMod val="75000"/>
                  </a:schemeClr>
                </a:solidFill>
              </a:rPr>
              <a:t>üçün</a:t>
            </a:r>
            <a:r>
              <a:rPr lang="ru-RU" sz="1600" dirty="0">
                <a:solidFill>
                  <a:schemeClr val="accent2">
                    <a:lumMod val="75000"/>
                  </a:schemeClr>
                </a:solidFill>
              </a:rPr>
              <a:t> </a:t>
            </a:r>
            <a:r>
              <a:rPr lang="ru-RU" sz="1600" dirty="0" err="1">
                <a:solidFill>
                  <a:schemeClr val="accent2">
                    <a:lumMod val="75000"/>
                  </a:schemeClr>
                </a:solidFill>
              </a:rPr>
              <a:t>müasir</a:t>
            </a:r>
            <a:r>
              <a:rPr lang="ru-RU" sz="1600" dirty="0">
                <a:solidFill>
                  <a:schemeClr val="accent2">
                    <a:lumMod val="75000"/>
                  </a:schemeClr>
                </a:solidFill>
              </a:rPr>
              <a:t> </a:t>
            </a:r>
            <a:r>
              <a:rPr lang="ru-RU" sz="1600" dirty="0" err="1">
                <a:solidFill>
                  <a:schemeClr val="accent2">
                    <a:lumMod val="75000"/>
                  </a:schemeClr>
                </a:solidFill>
              </a:rPr>
              <a:t>texnologiyalardan</a:t>
            </a:r>
            <a:r>
              <a:rPr lang="ru-RU" sz="1600" dirty="0">
                <a:solidFill>
                  <a:schemeClr val="accent2">
                    <a:lumMod val="75000"/>
                  </a:schemeClr>
                </a:solidFill>
              </a:rPr>
              <a:t> </a:t>
            </a:r>
            <a:r>
              <a:rPr lang="ru-RU" sz="1600" dirty="0" err="1">
                <a:solidFill>
                  <a:schemeClr val="accent2">
                    <a:lumMod val="75000"/>
                  </a:schemeClr>
                </a:solidFill>
              </a:rPr>
              <a:t>fəal</a:t>
            </a:r>
            <a:r>
              <a:rPr lang="ru-RU" sz="1600" dirty="0">
                <a:solidFill>
                  <a:schemeClr val="accent2">
                    <a:lumMod val="75000"/>
                  </a:schemeClr>
                </a:solidFill>
              </a:rPr>
              <a:t> </a:t>
            </a:r>
            <a:r>
              <a:rPr lang="ru-RU" sz="1600" dirty="0" err="1">
                <a:solidFill>
                  <a:schemeClr val="accent2">
                    <a:lumMod val="75000"/>
                  </a:schemeClr>
                </a:solidFill>
              </a:rPr>
              <a:t>şəkildə</a:t>
            </a:r>
            <a:r>
              <a:rPr lang="ru-RU" sz="1600" dirty="0">
                <a:solidFill>
                  <a:schemeClr val="accent2">
                    <a:lumMod val="75000"/>
                  </a:schemeClr>
                </a:solidFill>
              </a:rPr>
              <a:t> </a:t>
            </a:r>
            <a:r>
              <a:rPr lang="ru-RU" sz="1600" dirty="0" err="1">
                <a:solidFill>
                  <a:schemeClr val="accent2">
                    <a:lumMod val="75000"/>
                  </a:schemeClr>
                </a:solidFill>
              </a:rPr>
              <a:t>istifadə</a:t>
            </a:r>
            <a:r>
              <a:rPr lang="ru-RU" sz="1600" dirty="0">
                <a:solidFill>
                  <a:schemeClr val="accent2">
                    <a:lumMod val="75000"/>
                  </a:schemeClr>
                </a:solidFill>
              </a:rPr>
              <a:t> </a:t>
            </a:r>
            <a:r>
              <a:rPr lang="ru-RU" sz="1600" dirty="0" err="1">
                <a:solidFill>
                  <a:schemeClr val="accent2">
                    <a:lumMod val="75000"/>
                  </a:schemeClr>
                </a:solidFill>
              </a:rPr>
              <a:t>edir</a:t>
            </a:r>
            <a:r>
              <a:rPr lang="ru-RU" sz="1600" dirty="0">
                <a:solidFill>
                  <a:schemeClr val="accent2">
                    <a:lumMod val="75000"/>
                  </a:schemeClr>
                </a:solidFill>
              </a:rPr>
              <a:t> </a:t>
            </a:r>
            <a:r>
              <a:rPr lang="ru-RU" sz="1600" dirty="0" err="1">
                <a:solidFill>
                  <a:schemeClr val="accent2">
                    <a:lumMod val="75000"/>
                  </a:schemeClr>
                </a:solidFill>
              </a:rPr>
              <a:t>ki</a:t>
            </a:r>
            <a:r>
              <a:rPr lang="ru-RU" sz="1600" dirty="0">
                <a:solidFill>
                  <a:schemeClr val="accent2">
                    <a:lumMod val="75000"/>
                  </a:schemeClr>
                </a:solidFill>
              </a:rPr>
              <a:t>, </a:t>
            </a:r>
            <a:r>
              <a:rPr lang="ru-RU" sz="1600" dirty="0" err="1">
                <a:solidFill>
                  <a:schemeClr val="accent2">
                    <a:lumMod val="75000"/>
                  </a:schemeClr>
                </a:solidFill>
              </a:rPr>
              <a:t>bu</a:t>
            </a:r>
            <a:r>
              <a:rPr lang="ru-RU" sz="1600" dirty="0">
                <a:solidFill>
                  <a:schemeClr val="accent2">
                    <a:lumMod val="75000"/>
                  </a:schemeClr>
                </a:solidFill>
              </a:rPr>
              <a:t> </a:t>
            </a:r>
            <a:r>
              <a:rPr lang="ru-RU" sz="1600" dirty="0" err="1">
                <a:solidFill>
                  <a:schemeClr val="accent2">
                    <a:lumMod val="75000"/>
                  </a:schemeClr>
                </a:solidFill>
              </a:rPr>
              <a:t>da</a:t>
            </a:r>
            <a:r>
              <a:rPr lang="ru-RU" sz="1600" dirty="0">
                <a:solidFill>
                  <a:schemeClr val="accent2">
                    <a:lumMod val="75000"/>
                  </a:schemeClr>
                </a:solidFill>
              </a:rPr>
              <a:t> </a:t>
            </a:r>
            <a:r>
              <a:rPr lang="ru-RU" sz="1600" dirty="0" err="1">
                <a:solidFill>
                  <a:schemeClr val="accent2">
                    <a:lumMod val="75000"/>
                  </a:schemeClr>
                </a:solidFill>
              </a:rPr>
              <a:t>məşqləri</a:t>
            </a:r>
            <a:r>
              <a:rPr lang="ru-RU" sz="1600" dirty="0">
                <a:solidFill>
                  <a:schemeClr val="accent2">
                    <a:lumMod val="75000"/>
                  </a:schemeClr>
                </a:solidFill>
              </a:rPr>
              <a:t> </a:t>
            </a:r>
            <a:r>
              <a:rPr lang="ru-RU" sz="1600" dirty="0" err="1">
                <a:solidFill>
                  <a:schemeClr val="accent2">
                    <a:lumMod val="75000"/>
                  </a:schemeClr>
                </a:solidFill>
              </a:rPr>
              <a:t>optimallaşdırmağa</a:t>
            </a:r>
            <a:r>
              <a:rPr lang="ru-RU" sz="1600" dirty="0">
                <a:solidFill>
                  <a:schemeClr val="accent2">
                    <a:lumMod val="75000"/>
                  </a:schemeClr>
                </a:solidFill>
              </a:rPr>
              <a:t> </a:t>
            </a:r>
            <a:r>
              <a:rPr lang="ru-RU" sz="1600" dirty="0" err="1">
                <a:solidFill>
                  <a:schemeClr val="accent2">
                    <a:lumMod val="75000"/>
                  </a:schemeClr>
                </a:solidFill>
              </a:rPr>
              <a:t>və</a:t>
            </a:r>
            <a:r>
              <a:rPr lang="ru-RU" sz="1600" dirty="0">
                <a:solidFill>
                  <a:schemeClr val="accent2">
                    <a:lumMod val="75000"/>
                  </a:schemeClr>
                </a:solidFill>
              </a:rPr>
              <a:t> </a:t>
            </a:r>
            <a:r>
              <a:rPr lang="ru-RU" sz="1600" dirty="0" err="1">
                <a:solidFill>
                  <a:schemeClr val="accent2">
                    <a:lumMod val="75000"/>
                  </a:schemeClr>
                </a:solidFill>
              </a:rPr>
              <a:t>oyun</a:t>
            </a:r>
            <a:r>
              <a:rPr lang="ru-RU" sz="1600" dirty="0">
                <a:solidFill>
                  <a:schemeClr val="accent2">
                    <a:lumMod val="75000"/>
                  </a:schemeClr>
                </a:solidFill>
              </a:rPr>
              <a:t> </a:t>
            </a:r>
            <a:r>
              <a:rPr lang="ru-RU" sz="1600" dirty="0" err="1">
                <a:solidFill>
                  <a:schemeClr val="accent2">
                    <a:lumMod val="75000"/>
                  </a:schemeClr>
                </a:solidFill>
              </a:rPr>
              <a:t>səviyyəsini</a:t>
            </a:r>
            <a:r>
              <a:rPr lang="ru-RU" sz="1600" dirty="0">
                <a:solidFill>
                  <a:schemeClr val="accent2">
                    <a:lumMod val="75000"/>
                  </a:schemeClr>
                </a:solidFill>
              </a:rPr>
              <a:t> </a:t>
            </a:r>
            <a:r>
              <a:rPr lang="ru-RU" sz="1600" dirty="0" err="1">
                <a:solidFill>
                  <a:schemeClr val="accent2">
                    <a:lumMod val="75000"/>
                  </a:schemeClr>
                </a:solidFill>
              </a:rPr>
              <a:t>yüksək</a:t>
            </a:r>
            <a:r>
              <a:rPr lang="ru-RU" sz="1600" dirty="0">
                <a:solidFill>
                  <a:schemeClr val="accent2">
                    <a:lumMod val="75000"/>
                  </a:schemeClr>
                </a:solidFill>
              </a:rPr>
              <a:t> </a:t>
            </a:r>
            <a:r>
              <a:rPr lang="ru-RU" sz="1600" dirty="0" err="1">
                <a:solidFill>
                  <a:schemeClr val="accent2">
                    <a:lumMod val="75000"/>
                  </a:schemeClr>
                </a:solidFill>
              </a:rPr>
              <a:t>səviyyədə</a:t>
            </a:r>
            <a:r>
              <a:rPr lang="ru-RU" sz="1600" dirty="0">
                <a:solidFill>
                  <a:schemeClr val="accent2">
                    <a:lumMod val="75000"/>
                  </a:schemeClr>
                </a:solidFill>
              </a:rPr>
              <a:t> </a:t>
            </a:r>
            <a:r>
              <a:rPr lang="ru-RU" sz="1600" dirty="0" err="1">
                <a:solidFill>
                  <a:schemeClr val="accent2">
                    <a:lumMod val="75000"/>
                  </a:schemeClr>
                </a:solidFill>
              </a:rPr>
              <a:t>saxlamağa</a:t>
            </a:r>
            <a:r>
              <a:rPr lang="ru-RU" sz="1600" dirty="0">
                <a:solidFill>
                  <a:schemeClr val="accent2">
                    <a:lumMod val="75000"/>
                  </a:schemeClr>
                </a:solidFill>
              </a:rPr>
              <a:t> </a:t>
            </a:r>
            <a:r>
              <a:rPr lang="ru-RU" sz="1600" dirty="0" err="1">
                <a:solidFill>
                  <a:schemeClr val="accent2">
                    <a:lumMod val="75000"/>
                  </a:schemeClr>
                </a:solidFill>
              </a:rPr>
              <a:t>imkan</a:t>
            </a:r>
            <a:r>
              <a:rPr lang="ru-RU" sz="1600" dirty="0">
                <a:solidFill>
                  <a:schemeClr val="accent2">
                    <a:lumMod val="75000"/>
                  </a:schemeClr>
                </a:solidFill>
              </a:rPr>
              <a:t> </a:t>
            </a:r>
            <a:r>
              <a:rPr lang="ru-RU" sz="1600" dirty="0" err="1">
                <a:solidFill>
                  <a:schemeClr val="accent2">
                    <a:lumMod val="75000"/>
                  </a:schemeClr>
                </a:solidFill>
              </a:rPr>
              <a:t>verir</a:t>
            </a:r>
            <a:r>
              <a:rPr lang="ru-RU" sz="1600" dirty="0">
                <a:solidFill>
                  <a:schemeClr val="accent2">
                    <a:lumMod val="75000"/>
                  </a:schemeClr>
                </a:solidFill>
              </a:rPr>
              <a:t>.</a:t>
            </a:r>
            <a:endParaRPr lang="ru-RU" sz="1600" dirty="0">
              <a:solidFill>
                <a:schemeClr val="accent2">
                  <a:lumMod val="75000"/>
                </a:schemeClr>
              </a:solidFill>
            </a:endParaRPr>
          </a:p>
        </p:txBody>
      </p:sp>
      <p:sp>
        <p:nvSpPr>
          <p:cNvPr id="11" name="Прямоугольник 10"/>
          <p:cNvSpPr/>
          <p:nvPr/>
        </p:nvSpPr>
        <p:spPr>
          <a:xfrm>
            <a:off x="5973618" y="198169"/>
            <a:ext cx="2174545" cy="369332"/>
          </a:xfrm>
          <a:prstGeom prst="rect">
            <a:avLst/>
          </a:prstGeom>
        </p:spPr>
        <p:txBody>
          <a:bodyPr wrap="square">
            <a:spAutoFit/>
          </a:bodyPr>
          <a:lstStyle/>
          <a:p>
            <a:r>
              <a:rPr lang="ru-RU" dirty="0" err="1">
                <a:solidFill>
                  <a:schemeClr val="accent2">
                    <a:lumMod val="75000"/>
                  </a:schemeClr>
                </a:solidFill>
              </a:rPr>
              <a:t>Təlim</a:t>
            </a:r>
            <a:r>
              <a:rPr lang="ru-RU" dirty="0">
                <a:solidFill>
                  <a:schemeClr val="accent2">
                    <a:lumMod val="75000"/>
                  </a:schemeClr>
                </a:solidFill>
              </a:rPr>
              <a:t> </a:t>
            </a:r>
            <a:r>
              <a:rPr lang="ru-RU" dirty="0" err="1">
                <a:solidFill>
                  <a:schemeClr val="accent2">
                    <a:lumMod val="75000"/>
                  </a:schemeClr>
                </a:solidFill>
              </a:rPr>
              <a:t>yanaşmaları</a:t>
            </a:r>
            <a:r>
              <a:rPr lang="ru-RU" dirty="0">
                <a:solidFill>
                  <a:schemeClr val="accent2">
                    <a:lumMod val="75000"/>
                  </a:schemeClr>
                </a:solidFill>
              </a:rPr>
              <a:t>:</a:t>
            </a:r>
            <a:endParaRPr lang="ru-RU" dirty="0">
              <a:solidFill>
                <a:schemeClr val="accent2">
                  <a:lumMod val="75000"/>
                </a:schemeClr>
              </a:solidFill>
            </a:endParaRPr>
          </a:p>
        </p:txBody>
      </p:sp>
      <p:sp>
        <p:nvSpPr>
          <p:cNvPr id="12" name="Прямоугольник 11"/>
          <p:cNvSpPr/>
          <p:nvPr/>
        </p:nvSpPr>
        <p:spPr>
          <a:xfrm>
            <a:off x="457200" y="5695116"/>
            <a:ext cx="13716000" cy="1569660"/>
          </a:xfrm>
          <a:prstGeom prst="rect">
            <a:avLst/>
          </a:prstGeom>
        </p:spPr>
        <p:txBody>
          <a:bodyPr wrap="square">
            <a:spAutoFit/>
          </a:bodyPr>
          <a:lstStyle/>
          <a:p>
            <a:r>
              <a:rPr lang="ru-RU" sz="1600" dirty="0" err="1">
                <a:solidFill>
                  <a:schemeClr val="accent2">
                    <a:lumMod val="75000"/>
                  </a:schemeClr>
                </a:solidFill>
              </a:rPr>
              <a:t>Nəticə</a:t>
            </a:r>
            <a:r>
              <a:rPr lang="ru-RU" sz="1600" dirty="0">
                <a:solidFill>
                  <a:schemeClr val="accent2">
                    <a:lumMod val="75000"/>
                  </a:schemeClr>
                </a:solidFill>
              </a:rPr>
              <a:t>:</a:t>
            </a:r>
          </a:p>
          <a:p>
            <a:endParaRPr lang="ru-RU" sz="1600" dirty="0">
              <a:solidFill>
                <a:schemeClr val="accent2">
                  <a:lumMod val="75000"/>
                </a:schemeClr>
              </a:solidFill>
            </a:endParaRPr>
          </a:p>
          <a:p>
            <a:r>
              <a:rPr lang="ru-RU" sz="1600" dirty="0" err="1">
                <a:solidFill>
                  <a:schemeClr val="accent2">
                    <a:lumMod val="75000"/>
                  </a:schemeClr>
                </a:solidFill>
              </a:rPr>
              <a:t>Hər</a:t>
            </a:r>
            <a:r>
              <a:rPr lang="ru-RU" sz="1600" dirty="0">
                <a:solidFill>
                  <a:schemeClr val="accent2">
                    <a:lumMod val="75000"/>
                  </a:schemeClr>
                </a:solidFill>
              </a:rPr>
              <a:t> </a:t>
            </a:r>
            <a:r>
              <a:rPr lang="ru-RU" sz="1600" dirty="0" err="1">
                <a:solidFill>
                  <a:schemeClr val="accent2">
                    <a:lumMod val="75000"/>
                  </a:schemeClr>
                </a:solidFill>
              </a:rPr>
              <a:t>iki</a:t>
            </a:r>
            <a:r>
              <a:rPr lang="ru-RU" sz="1600" dirty="0">
                <a:solidFill>
                  <a:schemeClr val="accent2">
                    <a:lumMod val="75000"/>
                  </a:schemeClr>
                </a:solidFill>
              </a:rPr>
              <a:t> </a:t>
            </a:r>
            <a:r>
              <a:rPr lang="ru-RU" sz="1600" dirty="0" err="1">
                <a:solidFill>
                  <a:schemeClr val="accent2">
                    <a:lumMod val="75000"/>
                  </a:schemeClr>
                </a:solidFill>
              </a:rPr>
              <a:t>oyunçu</a:t>
            </a:r>
            <a:r>
              <a:rPr lang="ru-RU" sz="1600" dirty="0">
                <a:solidFill>
                  <a:schemeClr val="accent2">
                    <a:lumMod val="75000"/>
                  </a:schemeClr>
                </a:solidFill>
              </a:rPr>
              <a:t> </a:t>
            </a:r>
            <a:r>
              <a:rPr lang="ru-RU" sz="1600" dirty="0" err="1">
                <a:solidFill>
                  <a:schemeClr val="accent2">
                    <a:lumMod val="75000"/>
                  </a:schemeClr>
                </a:solidFill>
              </a:rPr>
              <a:t>əla</a:t>
            </a:r>
            <a:r>
              <a:rPr lang="ru-RU" sz="1600" dirty="0">
                <a:solidFill>
                  <a:schemeClr val="accent2">
                    <a:lumMod val="75000"/>
                  </a:schemeClr>
                </a:solidFill>
              </a:rPr>
              <a:t> </a:t>
            </a:r>
            <a:r>
              <a:rPr lang="ru-RU" sz="1600" dirty="0" err="1">
                <a:solidFill>
                  <a:schemeClr val="accent2">
                    <a:lumMod val="75000"/>
                  </a:schemeClr>
                </a:solidFill>
              </a:rPr>
              <a:t>performans</a:t>
            </a:r>
            <a:r>
              <a:rPr lang="ru-RU" sz="1600" dirty="0">
                <a:solidFill>
                  <a:schemeClr val="accent2">
                    <a:lumMod val="75000"/>
                  </a:schemeClr>
                </a:solidFill>
              </a:rPr>
              <a:t> </a:t>
            </a:r>
            <a:r>
              <a:rPr lang="ru-RU" sz="1600" dirty="0" err="1">
                <a:solidFill>
                  <a:schemeClr val="accent2">
                    <a:lumMod val="75000"/>
                  </a:schemeClr>
                </a:solidFill>
              </a:rPr>
              <a:t>göstərir</a:t>
            </a:r>
            <a:r>
              <a:rPr lang="ru-RU" sz="1600" dirty="0">
                <a:solidFill>
                  <a:schemeClr val="accent2">
                    <a:lumMod val="75000"/>
                  </a:schemeClr>
                </a:solidFill>
              </a:rPr>
              <a:t>, </a:t>
            </a:r>
            <a:r>
              <a:rPr lang="ru-RU" sz="1600" dirty="0" err="1">
                <a:solidFill>
                  <a:schemeClr val="accent2">
                    <a:lumMod val="75000"/>
                  </a:schemeClr>
                </a:solidFill>
              </a:rPr>
              <a:t>lakin</a:t>
            </a:r>
            <a:r>
              <a:rPr lang="ru-RU" sz="1600" dirty="0">
                <a:solidFill>
                  <a:schemeClr val="accent2">
                    <a:lumMod val="75000"/>
                  </a:schemeClr>
                </a:solidFill>
              </a:rPr>
              <a:t> </a:t>
            </a:r>
            <a:r>
              <a:rPr lang="ru-RU" sz="1600" dirty="0" err="1">
                <a:solidFill>
                  <a:schemeClr val="accent2">
                    <a:lumMod val="75000"/>
                  </a:schemeClr>
                </a:solidFill>
              </a:rPr>
              <a:t>məşqlərə</a:t>
            </a:r>
            <a:r>
              <a:rPr lang="ru-RU" sz="1600" dirty="0">
                <a:solidFill>
                  <a:schemeClr val="accent2">
                    <a:lumMod val="75000"/>
                  </a:schemeClr>
                </a:solidFill>
              </a:rPr>
              <a:t> </a:t>
            </a:r>
            <a:r>
              <a:rPr lang="ru-RU" sz="1600" dirty="0" err="1">
                <a:solidFill>
                  <a:schemeClr val="accent2">
                    <a:lumMod val="75000"/>
                  </a:schemeClr>
                </a:solidFill>
              </a:rPr>
              <a:t>yanaşmalar</a:t>
            </a:r>
            <a:r>
              <a:rPr lang="ru-RU" sz="1600" dirty="0">
                <a:solidFill>
                  <a:schemeClr val="accent2">
                    <a:lumMod val="75000"/>
                  </a:schemeClr>
                </a:solidFill>
              </a:rPr>
              <a:t> </a:t>
            </a:r>
            <a:r>
              <a:rPr lang="ru-RU" sz="1600" dirty="0" err="1">
                <a:solidFill>
                  <a:schemeClr val="accent2">
                    <a:lumMod val="75000"/>
                  </a:schemeClr>
                </a:solidFill>
              </a:rPr>
              <a:t>fərqlidir</a:t>
            </a:r>
            <a:r>
              <a:rPr lang="ru-RU" sz="1600" dirty="0">
                <a:solidFill>
                  <a:schemeClr val="accent2">
                    <a:lumMod val="75000"/>
                  </a:schemeClr>
                </a:solidFill>
              </a:rPr>
              <a:t>. </a:t>
            </a:r>
            <a:r>
              <a:rPr lang="ru-RU" sz="1600" dirty="0" err="1">
                <a:solidFill>
                  <a:schemeClr val="accent2">
                    <a:lumMod val="75000"/>
                  </a:schemeClr>
                </a:solidFill>
              </a:rPr>
              <a:t>Ronaldo</a:t>
            </a:r>
            <a:r>
              <a:rPr lang="ru-RU" sz="1600" dirty="0">
                <a:solidFill>
                  <a:schemeClr val="accent2">
                    <a:lumMod val="75000"/>
                  </a:schemeClr>
                </a:solidFill>
              </a:rPr>
              <a:t> </a:t>
            </a:r>
            <a:r>
              <a:rPr lang="ru-RU" sz="1600" dirty="0" err="1">
                <a:solidFill>
                  <a:schemeClr val="accent2">
                    <a:lumMod val="75000"/>
                  </a:schemeClr>
                </a:solidFill>
              </a:rPr>
              <a:t>fərdi</a:t>
            </a:r>
            <a:r>
              <a:rPr lang="ru-RU" sz="1600" dirty="0">
                <a:solidFill>
                  <a:schemeClr val="accent2">
                    <a:lumMod val="75000"/>
                  </a:schemeClr>
                </a:solidFill>
              </a:rPr>
              <a:t> </a:t>
            </a:r>
            <a:r>
              <a:rPr lang="ru-RU" sz="1600" dirty="0" err="1">
                <a:solidFill>
                  <a:schemeClr val="accent2">
                    <a:lumMod val="75000"/>
                  </a:schemeClr>
                </a:solidFill>
              </a:rPr>
              <a:t>məşqləri</a:t>
            </a:r>
            <a:r>
              <a:rPr lang="ru-RU" sz="1600" dirty="0">
                <a:solidFill>
                  <a:schemeClr val="accent2">
                    <a:lumMod val="75000"/>
                  </a:schemeClr>
                </a:solidFill>
              </a:rPr>
              <a:t> </a:t>
            </a:r>
            <a:r>
              <a:rPr lang="ru-RU" sz="1600" dirty="0" err="1">
                <a:solidFill>
                  <a:schemeClr val="accent2">
                    <a:lumMod val="75000"/>
                  </a:schemeClr>
                </a:solidFill>
              </a:rPr>
              <a:t>texnoloji</a:t>
            </a:r>
            <a:r>
              <a:rPr lang="ru-RU" sz="1600" dirty="0">
                <a:solidFill>
                  <a:schemeClr val="accent2">
                    <a:lumMod val="75000"/>
                  </a:schemeClr>
                </a:solidFill>
              </a:rPr>
              <a:t> </a:t>
            </a:r>
            <a:r>
              <a:rPr lang="ru-RU" sz="1600" dirty="0" err="1">
                <a:solidFill>
                  <a:schemeClr val="accent2">
                    <a:lumMod val="75000"/>
                  </a:schemeClr>
                </a:solidFill>
              </a:rPr>
              <a:t>analizlə</a:t>
            </a:r>
            <a:r>
              <a:rPr lang="ru-RU" sz="1600" dirty="0">
                <a:solidFill>
                  <a:schemeClr val="accent2">
                    <a:lumMod val="75000"/>
                  </a:schemeClr>
                </a:solidFill>
              </a:rPr>
              <a:t> </a:t>
            </a:r>
            <a:r>
              <a:rPr lang="ru-RU" sz="1600" dirty="0" err="1">
                <a:solidFill>
                  <a:schemeClr val="accent2">
                    <a:lumMod val="75000"/>
                  </a:schemeClr>
                </a:solidFill>
              </a:rPr>
              <a:t>birləşdirir</a:t>
            </a:r>
            <a:r>
              <a:rPr lang="ru-RU" sz="1600" dirty="0">
                <a:solidFill>
                  <a:schemeClr val="accent2">
                    <a:lumMod val="75000"/>
                  </a:schemeClr>
                </a:solidFill>
              </a:rPr>
              <a:t> </a:t>
            </a:r>
            <a:r>
              <a:rPr lang="ru-RU" sz="1600" dirty="0" err="1">
                <a:solidFill>
                  <a:schemeClr val="accent2">
                    <a:lumMod val="75000"/>
                  </a:schemeClr>
                </a:solidFill>
              </a:rPr>
              <a:t>ki</a:t>
            </a:r>
            <a:r>
              <a:rPr lang="ru-RU" sz="1600" dirty="0">
                <a:solidFill>
                  <a:schemeClr val="accent2">
                    <a:lumMod val="75000"/>
                  </a:schemeClr>
                </a:solidFill>
              </a:rPr>
              <a:t>, </a:t>
            </a:r>
            <a:r>
              <a:rPr lang="ru-RU" sz="1600" dirty="0" err="1">
                <a:solidFill>
                  <a:schemeClr val="accent2">
                    <a:lumMod val="75000"/>
                  </a:schemeClr>
                </a:solidFill>
              </a:rPr>
              <a:t>bu</a:t>
            </a:r>
            <a:r>
              <a:rPr lang="ru-RU" sz="1600" dirty="0">
                <a:solidFill>
                  <a:schemeClr val="accent2">
                    <a:lumMod val="75000"/>
                  </a:schemeClr>
                </a:solidFill>
              </a:rPr>
              <a:t> </a:t>
            </a:r>
            <a:r>
              <a:rPr lang="ru-RU" sz="1600" dirty="0" err="1">
                <a:solidFill>
                  <a:schemeClr val="accent2">
                    <a:lumMod val="75000"/>
                  </a:schemeClr>
                </a:solidFill>
              </a:rPr>
              <a:t>da</a:t>
            </a:r>
            <a:r>
              <a:rPr lang="ru-RU" sz="1600" dirty="0">
                <a:solidFill>
                  <a:schemeClr val="accent2">
                    <a:lumMod val="75000"/>
                  </a:schemeClr>
                </a:solidFill>
              </a:rPr>
              <a:t> </a:t>
            </a:r>
            <a:r>
              <a:rPr lang="ru-RU" sz="1600" dirty="0" err="1">
                <a:solidFill>
                  <a:schemeClr val="accent2">
                    <a:lumMod val="75000"/>
                  </a:schemeClr>
                </a:solidFill>
              </a:rPr>
              <a:t>onun</a:t>
            </a:r>
            <a:r>
              <a:rPr lang="ru-RU" sz="1600" dirty="0">
                <a:solidFill>
                  <a:schemeClr val="accent2">
                    <a:lumMod val="75000"/>
                  </a:schemeClr>
                </a:solidFill>
              </a:rPr>
              <a:t> </a:t>
            </a:r>
            <a:r>
              <a:rPr lang="ru-RU" sz="1600" dirty="0" err="1">
                <a:solidFill>
                  <a:schemeClr val="accent2">
                    <a:lumMod val="75000"/>
                  </a:schemeClr>
                </a:solidFill>
              </a:rPr>
              <a:t>sabit</a:t>
            </a:r>
            <a:r>
              <a:rPr lang="ru-RU" sz="1600" dirty="0">
                <a:solidFill>
                  <a:schemeClr val="accent2">
                    <a:lumMod val="75000"/>
                  </a:schemeClr>
                </a:solidFill>
              </a:rPr>
              <a:t> </a:t>
            </a:r>
            <a:r>
              <a:rPr lang="ru-RU" sz="1600" dirty="0" err="1">
                <a:solidFill>
                  <a:schemeClr val="accent2">
                    <a:lumMod val="75000"/>
                  </a:schemeClr>
                </a:solidFill>
              </a:rPr>
              <a:t>yüksək</a:t>
            </a:r>
            <a:r>
              <a:rPr lang="ru-RU" sz="1600" dirty="0">
                <a:solidFill>
                  <a:schemeClr val="accent2">
                    <a:lumMod val="75000"/>
                  </a:schemeClr>
                </a:solidFill>
              </a:rPr>
              <a:t> </a:t>
            </a:r>
            <a:r>
              <a:rPr lang="ru-RU" sz="1600" dirty="0" err="1">
                <a:solidFill>
                  <a:schemeClr val="accent2">
                    <a:lumMod val="75000"/>
                  </a:schemeClr>
                </a:solidFill>
              </a:rPr>
              <a:t>performansına</a:t>
            </a:r>
            <a:r>
              <a:rPr lang="ru-RU" sz="1600" dirty="0">
                <a:solidFill>
                  <a:schemeClr val="accent2">
                    <a:lumMod val="75000"/>
                  </a:schemeClr>
                </a:solidFill>
              </a:rPr>
              <a:t> </a:t>
            </a:r>
            <a:r>
              <a:rPr lang="ru-RU" sz="1600" dirty="0" err="1">
                <a:solidFill>
                  <a:schemeClr val="accent2">
                    <a:lumMod val="75000"/>
                  </a:schemeClr>
                </a:solidFill>
              </a:rPr>
              <a:t>kömək</a:t>
            </a:r>
            <a:r>
              <a:rPr lang="ru-RU" sz="1600" dirty="0">
                <a:solidFill>
                  <a:schemeClr val="accent2">
                    <a:lumMod val="75000"/>
                  </a:schemeClr>
                </a:solidFill>
              </a:rPr>
              <a:t> </a:t>
            </a:r>
            <a:r>
              <a:rPr lang="ru-RU" sz="1600" dirty="0" err="1">
                <a:solidFill>
                  <a:schemeClr val="accent2">
                    <a:lumMod val="75000"/>
                  </a:schemeClr>
                </a:solidFill>
              </a:rPr>
              <a:t>edir</a:t>
            </a:r>
            <a:r>
              <a:rPr lang="ru-RU" sz="1600" dirty="0">
                <a:solidFill>
                  <a:schemeClr val="accent2">
                    <a:lumMod val="75000"/>
                  </a:schemeClr>
                </a:solidFill>
              </a:rPr>
              <a:t>. </a:t>
            </a:r>
            <a:r>
              <a:rPr lang="ru-RU" sz="1600" dirty="0" err="1">
                <a:solidFill>
                  <a:schemeClr val="accent2">
                    <a:lumMod val="75000"/>
                  </a:schemeClr>
                </a:solidFill>
              </a:rPr>
              <a:t>Suarez</a:t>
            </a:r>
            <a:r>
              <a:rPr lang="ru-RU" sz="1600" dirty="0">
                <a:solidFill>
                  <a:schemeClr val="accent2">
                    <a:lumMod val="75000"/>
                  </a:schemeClr>
                </a:solidFill>
              </a:rPr>
              <a:t>, </a:t>
            </a:r>
            <a:r>
              <a:rPr lang="ru-RU" sz="1600" dirty="0" err="1">
                <a:solidFill>
                  <a:schemeClr val="accent2">
                    <a:lumMod val="75000"/>
                  </a:schemeClr>
                </a:solidFill>
              </a:rPr>
              <a:t>ənənəvi</a:t>
            </a:r>
            <a:r>
              <a:rPr lang="ru-RU" sz="1600" dirty="0">
                <a:solidFill>
                  <a:schemeClr val="accent2">
                    <a:lumMod val="75000"/>
                  </a:schemeClr>
                </a:solidFill>
              </a:rPr>
              <a:t> </a:t>
            </a:r>
            <a:r>
              <a:rPr lang="ru-RU" sz="1600" dirty="0" err="1">
                <a:solidFill>
                  <a:schemeClr val="accent2">
                    <a:lumMod val="75000"/>
                  </a:schemeClr>
                </a:solidFill>
              </a:rPr>
              <a:t>metodlara</a:t>
            </a:r>
            <a:r>
              <a:rPr lang="ru-RU" sz="1600" dirty="0">
                <a:solidFill>
                  <a:schemeClr val="accent2">
                    <a:lumMod val="75000"/>
                  </a:schemeClr>
                </a:solidFill>
              </a:rPr>
              <a:t> </a:t>
            </a:r>
            <a:r>
              <a:rPr lang="ru-RU" sz="1600" dirty="0" err="1">
                <a:solidFill>
                  <a:schemeClr val="accent2">
                    <a:lumMod val="75000"/>
                  </a:schemeClr>
                </a:solidFill>
              </a:rPr>
              <a:t>əsaslanaraq</a:t>
            </a:r>
            <a:r>
              <a:rPr lang="ru-RU" sz="1600" dirty="0">
                <a:solidFill>
                  <a:schemeClr val="accent2">
                    <a:lumMod val="75000"/>
                  </a:schemeClr>
                </a:solidFill>
              </a:rPr>
              <a:t>, </a:t>
            </a:r>
            <a:r>
              <a:rPr lang="ru-RU" sz="1600" dirty="0" err="1">
                <a:solidFill>
                  <a:schemeClr val="accent2">
                    <a:lumMod val="75000"/>
                  </a:schemeClr>
                </a:solidFill>
              </a:rPr>
              <a:t>təsirli</a:t>
            </a:r>
            <a:r>
              <a:rPr lang="ru-RU" sz="1600" dirty="0">
                <a:solidFill>
                  <a:schemeClr val="accent2">
                    <a:lumMod val="75000"/>
                  </a:schemeClr>
                </a:solidFill>
              </a:rPr>
              <a:t> </a:t>
            </a:r>
            <a:r>
              <a:rPr lang="ru-RU" sz="1600" dirty="0" err="1">
                <a:solidFill>
                  <a:schemeClr val="accent2">
                    <a:lumMod val="75000"/>
                  </a:schemeClr>
                </a:solidFill>
              </a:rPr>
              <a:t>nəticələr</a:t>
            </a:r>
            <a:r>
              <a:rPr lang="ru-RU" sz="1600" dirty="0">
                <a:solidFill>
                  <a:schemeClr val="accent2">
                    <a:lumMod val="75000"/>
                  </a:schemeClr>
                </a:solidFill>
              </a:rPr>
              <a:t> </a:t>
            </a:r>
            <a:r>
              <a:rPr lang="ru-RU" sz="1600" dirty="0" err="1">
                <a:solidFill>
                  <a:schemeClr val="accent2">
                    <a:lumMod val="75000"/>
                  </a:schemeClr>
                </a:solidFill>
              </a:rPr>
              <a:t>əldə</a:t>
            </a:r>
            <a:r>
              <a:rPr lang="ru-RU" sz="1600" dirty="0">
                <a:solidFill>
                  <a:schemeClr val="accent2">
                    <a:lumMod val="75000"/>
                  </a:schemeClr>
                </a:solidFill>
              </a:rPr>
              <a:t> </a:t>
            </a:r>
            <a:r>
              <a:rPr lang="ru-RU" sz="1600" dirty="0" err="1">
                <a:solidFill>
                  <a:schemeClr val="accent2">
                    <a:lumMod val="75000"/>
                  </a:schemeClr>
                </a:solidFill>
              </a:rPr>
              <a:t>edir</a:t>
            </a:r>
            <a:r>
              <a:rPr lang="ru-RU" sz="1600" dirty="0">
                <a:solidFill>
                  <a:schemeClr val="accent2">
                    <a:lumMod val="75000"/>
                  </a:schemeClr>
                </a:solidFill>
              </a:rPr>
              <a:t>, </a:t>
            </a:r>
            <a:r>
              <a:rPr lang="ru-RU" sz="1600" dirty="0" err="1">
                <a:solidFill>
                  <a:schemeClr val="accent2">
                    <a:lumMod val="75000"/>
                  </a:schemeClr>
                </a:solidFill>
              </a:rPr>
              <a:t>lakin</a:t>
            </a:r>
            <a:r>
              <a:rPr lang="ru-RU" sz="1600" dirty="0">
                <a:solidFill>
                  <a:schemeClr val="accent2">
                    <a:lumMod val="75000"/>
                  </a:schemeClr>
                </a:solidFill>
              </a:rPr>
              <a:t> </a:t>
            </a:r>
            <a:r>
              <a:rPr lang="ru-RU" sz="1600" dirty="0" err="1">
                <a:solidFill>
                  <a:schemeClr val="accent2">
                    <a:lumMod val="75000"/>
                  </a:schemeClr>
                </a:solidFill>
              </a:rPr>
              <a:t>qol</a:t>
            </a:r>
            <a:r>
              <a:rPr lang="ru-RU" sz="1600" dirty="0">
                <a:solidFill>
                  <a:schemeClr val="accent2">
                    <a:lumMod val="75000"/>
                  </a:schemeClr>
                </a:solidFill>
              </a:rPr>
              <a:t> </a:t>
            </a:r>
            <a:r>
              <a:rPr lang="ru-RU" sz="1600" dirty="0" err="1">
                <a:solidFill>
                  <a:schemeClr val="accent2">
                    <a:lumMod val="75000"/>
                  </a:schemeClr>
                </a:solidFill>
              </a:rPr>
              <a:t>performansı</a:t>
            </a:r>
            <a:r>
              <a:rPr lang="ru-RU" sz="1600" dirty="0">
                <a:solidFill>
                  <a:schemeClr val="accent2">
                    <a:lumMod val="75000"/>
                  </a:schemeClr>
                </a:solidFill>
              </a:rPr>
              <a:t> </a:t>
            </a:r>
            <a:r>
              <a:rPr lang="ru-RU" sz="1600" dirty="0" err="1">
                <a:solidFill>
                  <a:schemeClr val="accent2">
                    <a:lumMod val="75000"/>
                  </a:schemeClr>
                </a:solidFill>
              </a:rPr>
              <a:t>baxımından</a:t>
            </a:r>
            <a:r>
              <a:rPr lang="ru-RU" sz="1600" dirty="0">
                <a:solidFill>
                  <a:schemeClr val="accent2">
                    <a:lumMod val="75000"/>
                  </a:schemeClr>
                </a:solidFill>
              </a:rPr>
              <a:t> </a:t>
            </a:r>
            <a:r>
              <a:rPr lang="ru-RU" sz="1600" dirty="0" err="1">
                <a:solidFill>
                  <a:schemeClr val="accent2">
                    <a:lumMod val="75000"/>
                  </a:schemeClr>
                </a:solidFill>
              </a:rPr>
              <a:t>bir</a:t>
            </a:r>
            <a:r>
              <a:rPr lang="ru-RU" sz="1600" dirty="0">
                <a:solidFill>
                  <a:schemeClr val="accent2">
                    <a:lumMod val="75000"/>
                  </a:schemeClr>
                </a:solidFill>
              </a:rPr>
              <a:t> </a:t>
            </a:r>
            <a:r>
              <a:rPr lang="ru-RU" sz="1600" dirty="0" err="1">
                <a:solidFill>
                  <a:schemeClr val="accent2">
                    <a:lumMod val="75000"/>
                  </a:schemeClr>
                </a:solidFill>
              </a:rPr>
              <a:t>qədər</a:t>
            </a:r>
            <a:r>
              <a:rPr lang="ru-RU" sz="1600" dirty="0">
                <a:solidFill>
                  <a:schemeClr val="accent2">
                    <a:lumMod val="75000"/>
                  </a:schemeClr>
                </a:solidFill>
              </a:rPr>
              <a:t> </a:t>
            </a:r>
            <a:r>
              <a:rPr lang="ru-RU" sz="1600" dirty="0" err="1">
                <a:solidFill>
                  <a:schemeClr val="accent2">
                    <a:lumMod val="75000"/>
                  </a:schemeClr>
                </a:solidFill>
              </a:rPr>
              <a:t>aşağı</a:t>
            </a:r>
            <a:r>
              <a:rPr lang="ru-RU" sz="1600" dirty="0">
                <a:solidFill>
                  <a:schemeClr val="accent2">
                    <a:lumMod val="75000"/>
                  </a:schemeClr>
                </a:solidFill>
              </a:rPr>
              <a:t> </a:t>
            </a:r>
            <a:r>
              <a:rPr lang="ru-RU" sz="1600" dirty="0" err="1">
                <a:solidFill>
                  <a:schemeClr val="accent2">
                    <a:lumMod val="75000"/>
                  </a:schemeClr>
                </a:solidFill>
              </a:rPr>
              <a:t>effektivliklə</a:t>
            </a:r>
            <a:r>
              <a:rPr lang="ru-RU" sz="1600" dirty="0">
                <a:solidFill>
                  <a:schemeClr val="accent2">
                    <a:lumMod val="75000"/>
                  </a:schemeClr>
                </a:solidFill>
              </a:rPr>
              <a:t>.</a:t>
            </a:r>
          </a:p>
          <a:p>
            <a:endParaRPr lang="ru-RU" sz="1600" dirty="0">
              <a:solidFill>
                <a:schemeClr val="accent2">
                  <a:lumMod val="75000"/>
                </a:schemeClr>
              </a:solidFill>
            </a:endParaRPr>
          </a:p>
          <a:p>
            <a:r>
              <a:rPr lang="ru-RU" sz="1600" dirty="0" err="1">
                <a:solidFill>
                  <a:schemeClr val="accent2">
                    <a:lumMod val="75000"/>
                  </a:schemeClr>
                </a:solidFill>
              </a:rPr>
              <a:t>Beləliklə</a:t>
            </a:r>
            <a:r>
              <a:rPr lang="ru-RU" sz="1600" dirty="0">
                <a:solidFill>
                  <a:schemeClr val="accent2">
                    <a:lumMod val="75000"/>
                  </a:schemeClr>
                </a:solidFill>
              </a:rPr>
              <a:t>, </a:t>
            </a:r>
            <a:r>
              <a:rPr lang="ru-RU" sz="1600" dirty="0" err="1">
                <a:solidFill>
                  <a:schemeClr val="accent2">
                    <a:lumMod val="75000"/>
                  </a:schemeClr>
                </a:solidFill>
              </a:rPr>
              <a:t>Ronaldoda</a:t>
            </a:r>
            <a:r>
              <a:rPr lang="ru-RU" sz="1600" dirty="0">
                <a:solidFill>
                  <a:schemeClr val="accent2">
                    <a:lumMod val="75000"/>
                  </a:schemeClr>
                </a:solidFill>
              </a:rPr>
              <a:t> </a:t>
            </a:r>
            <a:r>
              <a:rPr lang="ru-RU" sz="1600" dirty="0" err="1">
                <a:solidFill>
                  <a:schemeClr val="accent2">
                    <a:lumMod val="75000"/>
                  </a:schemeClr>
                </a:solidFill>
              </a:rPr>
              <a:t>olduğu</a:t>
            </a:r>
            <a:r>
              <a:rPr lang="ru-RU" sz="1600" dirty="0">
                <a:solidFill>
                  <a:schemeClr val="accent2">
                    <a:lumMod val="75000"/>
                  </a:schemeClr>
                </a:solidFill>
              </a:rPr>
              <a:t> </a:t>
            </a:r>
            <a:r>
              <a:rPr lang="ru-RU" sz="1600" dirty="0" err="1">
                <a:solidFill>
                  <a:schemeClr val="accent2">
                    <a:lumMod val="75000"/>
                  </a:schemeClr>
                </a:solidFill>
              </a:rPr>
              <a:t>kimi</a:t>
            </a:r>
            <a:r>
              <a:rPr lang="ru-RU" sz="1600" dirty="0">
                <a:solidFill>
                  <a:schemeClr val="accent2">
                    <a:lumMod val="75000"/>
                  </a:schemeClr>
                </a:solidFill>
              </a:rPr>
              <a:t> </a:t>
            </a:r>
            <a:r>
              <a:rPr lang="ru-RU" sz="1600" dirty="0" err="1">
                <a:solidFill>
                  <a:schemeClr val="accent2">
                    <a:lumMod val="75000"/>
                  </a:schemeClr>
                </a:solidFill>
              </a:rPr>
              <a:t>fərdi</a:t>
            </a:r>
            <a:r>
              <a:rPr lang="ru-RU" sz="1600" dirty="0">
                <a:solidFill>
                  <a:schemeClr val="accent2">
                    <a:lumMod val="75000"/>
                  </a:schemeClr>
                </a:solidFill>
              </a:rPr>
              <a:t> </a:t>
            </a:r>
            <a:r>
              <a:rPr lang="ru-RU" sz="1600" dirty="0" err="1">
                <a:solidFill>
                  <a:schemeClr val="accent2">
                    <a:lumMod val="75000"/>
                  </a:schemeClr>
                </a:solidFill>
              </a:rPr>
              <a:t>məşqlərin</a:t>
            </a:r>
            <a:r>
              <a:rPr lang="ru-RU" sz="1600" dirty="0">
                <a:solidFill>
                  <a:schemeClr val="accent2">
                    <a:lumMod val="75000"/>
                  </a:schemeClr>
                </a:solidFill>
              </a:rPr>
              <a:t> </a:t>
            </a:r>
            <a:r>
              <a:rPr lang="ru-RU" sz="1600" dirty="0" err="1">
                <a:solidFill>
                  <a:schemeClr val="accent2">
                    <a:lumMod val="75000"/>
                  </a:schemeClr>
                </a:solidFill>
              </a:rPr>
              <a:t>texnoloji</a:t>
            </a:r>
            <a:r>
              <a:rPr lang="ru-RU" sz="1600" dirty="0">
                <a:solidFill>
                  <a:schemeClr val="accent2">
                    <a:lumMod val="75000"/>
                  </a:schemeClr>
                </a:solidFill>
              </a:rPr>
              <a:t> </a:t>
            </a:r>
            <a:r>
              <a:rPr lang="ru-RU" sz="1600" dirty="0" err="1">
                <a:solidFill>
                  <a:schemeClr val="accent2">
                    <a:lumMod val="75000"/>
                  </a:schemeClr>
                </a:solidFill>
              </a:rPr>
              <a:t>analizlə</a:t>
            </a:r>
            <a:r>
              <a:rPr lang="ru-RU" sz="1600" dirty="0">
                <a:solidFill>
                  <a:schemeClr val="accent2">
                    <a:lumMod val="75000"/>
                  </a:schemeClr>
                </a:solidFill>
              </a:rPr>
              <a:t> </a:t>
            </a:r>
            <a:r>
              <a:rPr lang="ru-RU" sz="1600" dirty="0" err="1">
                <a:solidFill>
                  <a:schemeClr val="accent2">
                    <a:lumMod val="75000"/>
                  </a:schemeClr>
                </a:solidFill>
              </a:rPr>
              <a:t>inteqrasiyası</a:t>
            </a:r>
            <a:r>
              <a:rPr lang="ru-RU" sz="1600" dirty="0">
                <a:solidFill>
                  <a:schemeClr val="accent2">
                    <a:lumMod val="75000"/>
                  </a:schemeClr>
                </a:solidFill>
              </a:rPr>
              <a:t> </a:t>
            </a:r>
            <a:r>
              <a:rPr lang="ru-RU" sz="1600" dirty="0" err="1">
                <a:solidFill>
                  <a:schemeClr val="accent2">
                    <a:lumMod val="75000"/>
                  </a:schemeClr>
                </a:solidFill>
              </a:rPr>
              <a:t>yüksək</a:t>
            </a:r>
            <a:r>
              <a:rPr lang="ru-RU" sz="1600" dirty="0">
                <a:solidFill>
                  <a:schemeClr val="accent2">
                    <a:lumMod val="75000"/>
                  </a:schemeClr>
                </a:solidFill>
              </a:rPr>
              <a:t> </a:t>
            </a:r>
            <a:r>
              <a:rPr lang="ru-RU" sz="1600" dirty="0" err="1">
                <a:solidFill>
                  <a:schemeClr val="accent2">
                    <a:lumMod val="75000"/>
                  </a:schemeClr>
                </a:solidFill>
              </a:rPr>
              <a:t>idman</a:t>
            </a:r>
            <a:r>
              <a:rPr lang="ru-RU" sz="1600" dirty="0">
                <a:solidFill>
                  <a:schemeClr val="accent2">
                    <a:lumMod val="75000"/>
                  </a:schemeClr>
                </a:solidFill>
              </a:rPr>
              <a:t> </a:t>
            </a:r>
            <a:r>
              <a:rPr lang="ru-RU" sz="1600" dirty="0" err="1">
                <a:solidFill>
                  <a:schemeClr val="accent2">
                    <a:lumMod val="75000"/>
                  </a:schemeClr>
                </a:solidFill>
              </a:rPr>
              <a:t>performansına</a:t>
            </a:r>
            <a:r>
              <a:rPr lang="ru-RU" sz="1600" dirty="0">
                <a:solidFill>
                  <a:schemeClr val="accent2">
                    <a:lumMod val="75000"/>
                  </a:schemeClr>
                </a:solidFill>
              </a:rPr>
              <a:t> </a:t>
            </a:r>
            <a:r>
              <a:rPr lang="ru-RU" sz="1600" dirty="0" err="1">
                <a:solidFill>
                  <a:schemeClr val="accent2">
                    <a:lumMod val="75000"/>
                  </a:schemeClr>
                </a:solidFill>
              </a:rPr>
              <a:t>nail</a:t>
            </a:r>
            <a:r>
              <a:rPr lang="ru-RU" sz="1600" dirty="0">
                <a:solidFill>
                  <a:schemeClr val="accent2">
                    <a:lumMod val="75000"/>
                  </a:schemeClr>
                </a:solidFill>
              </a:rPr>
              <a:t> </a:t>
            </a:r>
            <a:r>
              <a:rPr lang="ru-RU" sz="1600" dirty="0" err="1">
                <a:solidFill>
                  <a:schemeClr val="accent2">
                    <a:lumMod val="75000"/>
                  </a:schemeClr>
                </a:solidFill>
              </a:rPr>
              <a:t>olmaq</a:t>
            </a:r>
            <a:r>
              <a:rPr lang="ru-RU" sz="1600" dirty="0">
                <a:solidFill>
                  <a:schemeClr val="accent2">
                    <a:lumMod val="75000"/>
                  </a:schemeClr>
                </a:solidFill>
              </a:rPr>
              <a:t> </a:t>
            </a:r>
            <a:r>
              <a:rPr lang="ru-RU" sz="1600" dirty="0" err="1">
                <a:solidFill>
                  <a:schemeClr val="accent2">
                    <a:lumMod val="75000"/>
                  </a:schemeClr>
                </a:solidFill>
              </a:rPr>
              <a:t>üçün</a:t>
            </a:r>
            <a:r>
              <a:rPr lang="ru-RU" sz="1600" dirty="0">
                <a:solidFill>
                  <a:schemeClr val="accent2">
                    <a:lumMod val="75000"/>
                  </a:schemeClr>
                </a:solidFill>
              </a:rPr>
              <a:t> </a:t>
            </a:r>
            <a:r>
              <a:rPr lang="ru-RU" sz="1600" dirty="0" err="1">
                <a:solidFill>
                  <a:schemeClr val="accent2">
                    <a:lumMod val="75000"/>
                  </a:schemeClr>
                </a:solidFill>
              </a:rPr>
              <a:t>əlavə</a:t>
            </a:r>
            <a:r>
              <a:rPr lang="ru-RU" sz="1600" dirty="0">
                <a:solidFill>
                  <a:schemeClr val="accent2">
                    <a:lumMod val="75000"/>
                  </a:schemeClr>
                </a:solidFill>
              </a:rPr>
              <a:t> </a:t>
            </a:r>
            <a:r>
              <a:rPr lang="ru-RU" sz="1600" dirty="0" err="1">
                <a:solidFill>
                  <a:schemeClr val="accent2">
                    <a:lumMod val="75000"/>
                  </a:schemeClr>
                </a:solidFill>
              </a:rPr>
              <a:t>üstünlüklər</a:t>
            </a:r>
            <a:r>
              <a:rPr lang="ru-RU" sz="1600" dirty="0">
                <a:solidFill>
                  <a:schemeClr val="accent2">
                    <a:lumMod val="75000"/>
                  </a:schemeClr>
                </a:solidFill>
              </a:rPr>
              <a:t> </a:t>
            </a:r>
            <a:r>
              <a:rPr lang="ru-RU" sz="1600" dirty="0" err="1">
                <a:solidFill>
                  <a:schemeClr val="accent2">
                    <a:lumMod val="75000"/>
                  </a:schemeClr>
                </a:solidFill>
              </a:rPr>
              <a:t>təmin</a:t>
            </a:r>
            <a:r>
              <a:rPr lang="ru-RU" sz="1600" dirty="0">
                <a:solidFill>
                  <a:schemeClr val="accent2">
                    <a:lumMod val="75000"/>
                  </a:schemeClr>
                </a:solidFill>
              </a:rPr>
              <a:t> </a:t>
            </a:r>
            <a:r>
              <a:rPr lang="ru-RU" sz="1600" dirty="0" err="1">
                <a:solidFill>
                  <a:schemeClr val="accent2">
                    <a:lumMod val="75000"/>
                  </a:schemeClr>
                </a:solidFill>
              </a:rPr>
              <a:t>edə</a:t>
            </a:r>
            <a:r>
              <a:rPr lang="ru-RU" sz="1600" dirty="0">
                <a:solidFill>
                  <a:schemeClr val="accent2">
                    <a:lumMod val="75000"/>
                  </a:schemeClr>
                </a:solidFill>
              </a:rPr>
              <a:t> </a:t>
            </a:r>
            <a:r>
              <a:rPr lang="ru-RU" sz="1600" dirty="0" err="1">
                <a:solidFill>
                  <a:schemeClr val="accent2">
                    <a:lumMod val="75000"/>
                  </a:schemeClr>
                </a:solidFill>
              </a:rPr>
              <a:t>bilər</a:t>
            </a:r>
            <a:r>
              <a:rPr lang="ru-RU" sz="1600" dirty="0">
                <a:solidFill>
                  <a:schemeClr val="accent2">
                    <a:lumMod val="75000"/>
                  </a:schemeClr>
                </a:solidFill>
              </a:rPr>
              <a:t>.</a:t>
            </a:r>
          </a:p>
        </p:txBody>
      </p:sp>
    </p:spTree>
    <p:extLst>
      <p:ext uri="{BB962C8B-B14F-4D97-AF65-F5344CB8AC3E}">
        <p14:creationId xmlns:p14="http://schemas.microsoft.com/office/powerpoint/2010/main" val="3942815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82484"/>
            <a:ext cx="13042821" cy="1088708"/>
          </a:xfrm>
          <a:prstGeom prst="rect">
            <a:avLst/>
          </a:prstGeom>
          <a:noFill/>
          <a:ln/>
        </p:spPr>
        <p:txBody>
          <a:bodyPr wrap="square" lIns="0" tIns="0" rIns="0" bIns="0" rtlCol="0" anchor="t"/>
          <a:lstStyle/>
          <a:p>
            <a:pPr>
              <a:lnSpc>
                <a:spcPts val="2850"/>
              </a:lnSpc>
            </a:pPr>
            <a:r>
              <a:rPr lang="en-US" sz="1750" dirty="0" err="1" smtClean="0">
                <a:solidFill>
                  <a:schemeClr val="accent2">
                    <a:lumMod val="75000"/>
                  </a:schemeClr>
                </a:solidFill>
                <a:ea typeface="Raleway" pitchFamily="34" charset="-122"/>
                <a:cs typeface="Raleway" pitchFamily="34" charset="-120"/>
              </a:rPr>
              <a:t>Reabilitasiya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monitorinqi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məlumat</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əsaslı</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bərpa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effektiv</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reabilitasiya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Diqqətli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monitorinqdən</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asılıdır</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Bərpa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dərsləri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zamanı</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toplanan</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məlumatlar</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idmançının</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tərəqqisi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haqqında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dəyərli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məlumatlar</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verir</a:t>
            </a:r>
            <a:r>
              <a:rPr lang="en-US" sz="1750" dirty="0" smtClean="0">
                <a:solidFill>
                  <a:schemeClr val="accent2">
                    <a:lumMod val="75000"/>
                  </a:schemeClr>
                </a:solidFill>
                <a:ea typeface="Raleway" pitchFamily="34" charset="-122"/>
                <a:cs typeface="Raleway" pitchFamily="34" charset="-120"/>
              </a:rPr>
              <a:t>. Bu </a:t>
            </a:r>
            <a:r>
              <a:rPr lang="en-US" sz="1750" dirty="0" err="1" smtClean="0">
                <a:solidFill>
                  <a:schemeClr val="accent2">
                    <a:lumMod val="75000"/>
                  </a:schemeClr>
                </a:solidFill>
                <a:ea typeface="Raleway" pitchFamily="34" charset="-122"/>
                <a:cs typeface="Raleway" pitchFamily="34" charset="-120"/>
              </a:rPr>
              <a:t>məlumatlara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əsaslanan</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yanaşma</a:t>
            </a:r>
            <a:r>
              <a:rPr lang="en-US" sz="1750" dirty="0" smtClean="0">
                <a:solidFill>
                  <a:schemeClr val="accent2">
                    <a:lumMod val="75000"/>
                  </a:schemeClr>
                </a:solidFill>
                <a:ea typeface="Raleway" pitchFamily="34" charset="-122"/>
                <a:cs typeface="Raleway" pitchFamily="34" charset="-120"/>
              </a:rPr>
              <a:t>, optimal </a:t>
            </a:r>
            <a:r>
              <a:rPr lang="en-US" sz="1750" dirty="0" err="1" smtClean="0">
                <a:solidFill>
                  <a:schemeClr val="accent2">
                    <a:lumMod val="75000"/>
                  </a:schemeClr>
                </a:solidFill>
                <a:ea typeface="Raleway" pitchFamily="34" charset="-122"/>
                <a:cs typeface="Raleway" pitchFamily="34" charset="-120"/>
              </a:rPr>
              <a:t>hazırlıqla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oyuna</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təhlükəsiz</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və</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səmərəli</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qayıtmağı</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təmin</a:t>
            </a:r>
            <a:r>
              <a:rPr lang="en-US" sz="1750" dirty="0" smtClean="0">
                <a:solidFill>
                  <a:schemeClr val="accent2">
                    <a:lumMod val="75000"/>
                  </a:schemeClr>
                </a:solidFill>
                <a:ea typeface="Raleway" pitchFamily="34" charset="-122"/>
                <a:cs typeface="Raleway" pitchFamily="34" charset="-120"/>
              </a:rPr>
              <a:t> </a:t>
            </a:r>
            <a:r>
              <a:rPr lang="en-US" sz="1750" dirty="0" err="1" smtClean="0">
                <a:solidFill>
                  <a:schemeClr val="accent2">
                    <a:lumMod val="75000"/>
                  </a:schemeClr>
                </a:solidFill>
                <a:ea typeface="Raleway" pitchFamily="34" charset="-122"/>
                <a:cs typeface="Raleway" pitchFamily="34" charset="-120"/>
              </a:rPr>
              <a:t>edir</a:t>
            </a:r>
            <a:r>
              <a:rPr lang="en-US" sz="1750" dirty="0" smtClean="0">
                <a:solidFill>
                  <a:schemeClr val="accent2">
                    <a:lumMod val="75000"/>
                  </a:schemeClr>
                </a:solidFill>
                <a:ea typeface="Raleway" pitchFamily="34" charset="-122"/>
                <a:cs typeface="Raleway" pitchFamily="34" charset="-120"/>
              </a:rPr>
              <a:t>.</a:t>
            </a:r>
            <a:endParaRPr lang="en-US" sz="1750" dirty="0">
              <a:solidFill>
                <a:schemeClr val="accent2">
                  <a:lumMod val="75000"/>
                </a:schemeClr>
              </a:solidFill>
            </a:endParaRPr>
          </a:p>
        </p:txBody>
      </p:sp>
      <p:sp>
        <p:nvSpPr>
          <p:cNvPr id="4" name="Shape 1"/>
          <p:cNvSpPr/>
          <p:nvPr/>
        </p:nvSpPr>
        <p:spPr>
          <a:xfrm>
            <a:off x="793790" y="5281493"/>
            <a:ext cx="510302" cy="510302"/>
          </a:xfrm>
          <a:prstGeom prst="roundRect">
            <a:avLst>
              <a:gd name="adj" fmla="val 6667"/>
            </a:avLst>
          </a:prstGeom>
          <a:solidFill>
            <a:srgbClr val="3A3B3C"/>
          </a:solidFill>
          <a:ln/>
        </p:spPr>
      </p:sp>
      <p:sp>
        <p:nvSpPr>
          <p:cNvPr id="5" name="Text 2"/>
          <p:cNvSpPr/>
          <p:nvPr/>
        </p:nvSpPr>
        <p:spPr>
          <a:xfrm>
            <a:off x="990243" y="5366504"/>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52814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Progress Tracking</a:t>
            </a:r>
            <a:endParaRPr lang="en-US" sz="2200" dirty="0"/>
          </a:p>
        </p:txBody>
      </p:sp>
      <p:sp>
        <p:nvSpPr>
          <p:cNvPr id="7" name="Text 4"/>
          <p:cNvSpPr/>
          <p:nvPr/>
        </p:nvSpPr>
        <p:spPr>
          <a:xfrm>
            <a:off x="1530906" y="5771912"/>
            <a:ext cx="3459242" cy="1814513"/>
          </a:xfrm>
          <a:prstGeom prst="rect">
            <a:avLst/>
          </a:prstGeom>
          <a:noFill/>
          <a:ln/>
        </p:spPr>
        <p:txBody>
          <a:bodyPr wrap="square" lIns="0" tIns="0" rIns="0" bIns="0" rtlCol="0" anchor="t"/>
          <a:lstStyle/>
          <a:p>
            <a:pPr>
              <a:lnSpc>
                <a:spcPts val="2850"/>
              </a:lnSpc>
            </a:pPr>
            <a:endParaRPr lang="en-US" sz="1750" dirty="0">
              <a:solidFill>
                <a:schemeClr val="accent2">
                  <a:lumMod val="75000"/>
                </a:schemeClr>
              </a:solidFill>
            </a:endParaRPr>
          </a:p>
        </p:txBody>
      </p:sp>
      <p:sp>
        <p:nvSpPr>
          <p:cNvPr id="8" name="Shape 5"/>
          <p:cNvSpPr/>
          <p:nvPr/>
        </p:nvSpPr>
        <p:spPr>
          <a:xfrm>
            <a:off x="5216962" y="5281493"/>
            <a:ext cx="510302" cy="510302"/>
          </a:xfrm>
          <a:prstGeom prst="roundRect">
            <a:avLst>
              <a:gd name="adj" fmla="val 6667"/>
            </a:avLst>
          </a:prstGeom>
          <a:solidFill>
            <a:srgbClr val="3A3B3C"/>
          </a:solidFill>
          <a:ln/>
        </p:spPr>
      </p:sp>
      <p:sp>
        <p:nvSpPr>
          <p:cNvPr id="9" name="Text 6"/>
          <p:cNvSpPr/>
          <p:nvPr/>
        </p:nvSpPr>
        <p:spPr>
          <a:xfrm>
            <a:off x="5367814" y="5366504"/>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954078" y="52814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Personalized Plans</a:t>
            </a:r>
            <a:endParaRPr lang="en-US" sz="2200" dirty="0"/>
          </a:p>
        </p:txBody>
      </p:sp>
      <p:sp>
        <p:nvSpPr>
          <p:cNvPr id="11" name="Text 8"/>
          <p:cNvSpPr/>
          <p:nvPr/>
        </p:nvSpPr>
        <p:spPr>
          <a:xfrm>
            <a:off x="5954078" y="5771912"/>
            <a:ext cx="3459242" cy="1814513"/>
          </a:xfrm>
          <a:prstGeom prst="rect">
            <a:avLst/>
          </a:prstGeom>
          <a:noFill/>
          <a:ln/>
        </p:spPr>
        <p:txBody>
          <a:bodyPr wrap="square" lIns="0" tIns="0" rIns="0" bIns="0" rtlCol="0" anchor="t"/>
          <a:lstStyle/>
          <a:p>
            <a:pPr>
              <a:lnSpc>
                <a:spcPts val="2850"/>
              </a:lnSpc>
            </a:pPr>
            <a:endParaRPr lang="en-US" sz="1750" dirty="0">
              <a:solidFill>
                <a:schemeClr val="accent2">
                  <a:lumMod val="75000"/>
                </a:schemeClr>
              </a:solidFill>
            </a:endParaRPr>
          </a:p>
        </p:txBody>
      </p:sp>
      <p:sp>
        <p:nvSpPr>
          <p:cNvPr id="12" name="Shape 9"/>
          <p:cNvSpPr/>
          <p:nvPr/>
        </p:nvSpPr>
        <p:spPr>
          <a:xfrm>
            <a:off x="9640133" y="5281493"/>
            <a:ext cx="510302" cy="510302"/>
          </a:xfrm>
          <a:prstGeom prst="roundRect">
            <a:avLst>
              <a:gd name="adj" fmla="val 6667"/>
            </a:avLst>
          </a:prstGeom>
          <a:solidFill>
            <a:srgbClr val="3A3B3C"/>
          </a:solidFill>
          <a:ln/>
        </p:spPr>
      </p:sp>
      <p:sp>
        <p:nvSpPr>
          <p:cNvPr id="13" name="Text 10"/>
          <p:cNvSpPr/>
          <p:nvPr/>
        </p:nvSpPr>
        <p:spPr>
          <a:xfrm>
            <a:off x="9789795" y="5366504"/>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0377249" y="52814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Risk Management</a:t>
            </a:r>
            <a:endParaRPr lang="en-US" sz="2200" dirty="0"/>
          </a:p>
        </p:txBody>
      </p:sp>
      <p:sp>
        <p:nvSpPr>
          <p:cNvPr id="15" name="Text 12"/>
          <p:cNvSpPr/>
          <p:nvPr/>
        </p:nvSpPr>
        <p:spPr>
          <a:xfrm>
            <a:off x="10377249" y="5771912"/>
            <a:ext cx="3459242" cy="1451610"/>
          </a:xfrm>
          <a:prstGeom prst="rect">
            <a:avLst/>
          </a:prstGeom>
          <a:noFill/>
          <a:ln/>
        </p:spPr>
        <p:txBody>
          <a:bodyPr wrap="square" lIns="0" tIns="0" rIns="0" bIns="0" rtlCol="0" anchor="t"/>
          <a:lstStyle/>
          <a:p>
            <a:pPr>
              <a:lnSpc>
                <a:spcPts val="2850"/>
              </a:lnSpc>
            </a:pPr>
            <a:endParaRPr lang="en-US" sz="1750" dirty="0">
              <a:solidFill>
                <a:schemeClr val="accent2">
                  <a:lumMod val="75000"/>
                </a:schemeClr>
              </a:solidFill>
            </a:endParaRPr>
          </a:p>
        </p:txBody>
      </p:sp>
    </p:spTree>
    <p:extLst>
      <p:ext uri="{BB962C8B-B14F-4D97-AF65-F5344CB8AC3E}">
        <p14:creationId xmlns:p14="http://schemas.microsoft.com/office/powerpoint/2010/main" val="1210146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562" y="124132"/>
            <a:ext cx="5215147" cy="3722311"/>
          </a:xfrm>
          <a:prstGeom prst="rect">
            <a:avLst/>
          </a:prstGeom>
        </p:spPr>
      </p:pic>
      <p:sp>
        <p:nvSpPr>
          <p:cNvPr id="12" name="Прямоугольник 11"/>
          <p:cNvSpPr/>
          <p:nvPr/>
        </p:nvSpPr>
        <p:spPr>
          <a:xfrm>
            <a:off x="234799" y="2427311"/>
            <a:ext cx="7315200" cy="3046988"/>
          </a:xfrm>
          <a:prstGeom prst="rect">
            <a:avLst/>
          </a:prstGeom>
        </p:spPr>
        <p:txBody>
          <a:bodyPr>
            <a:spAutoFit/>
          </a:bodyPr>
          <a:lstStyle/>
          <a:p>
            <a:r>
              <a:rPr lang="en-US" sz="2400" dirty="0" err="1" smtClean="0">
                <a:solidFill>
                  <a:schemeClr val="accent2">
                    <a:lumMod val="75000"/>
                  </a:schemeClr>
                </a:solidFill>
              </a:rPr>
              <a:t>Yaralananda</a:t>
            </a:r>
            <a:r>
              <a:rPr lang="en-US" sz="2400" dirty="0" smtClean="0">
                <a:solidFill>
                  <a:schemeClr val="accent2">
                    <a:lumMod val="75000"/>
                  </a:schemeClr>
                </a:solidFill>
              </a:rPr>
              <a:t>: 1 </a:t>
            </a:r>
            <a:r>
              <a:rPr lang="en-US" sz="2400" dirty="0" err="1" smtClean="0">
                <a:solidFill>
                  <a:schemeClr val="accent2">
                    <a:lumMod val="75000"/>
                  </a:schemeClr>
                </a:solidFill>
              </a:rPr>
              <a:t>yanvar</a:t>
            </a:r>
            <a:endParaRPr lang="en-US" sz="2400" dirty="0" smtClean="0">
              <a:solidFill>
                <a:schemeClr val="accent2">
                  <a:lumMod val="75000"/>
                </a:schemeClr>
              </a:solidFill>
            </a:endParaRPr>
          </a:p>
          <a:p>
            <a:endParaRPr lang="en-US" sz="2400" dirty="0" smtClean="0">
              <a:solidFill>
                <a:schemeClr val="accent2">
                  <a:lumMod val="75000"/>
                </a:schemeClr>
              </a:solidFill>
            </a:endParaRPr>
          </a:p>
          <a:p>
            <a:r>
              <a:rPr lang="en-US" sz="2400" dirty="0" err="1" smtClean="0">
                <a:solidFill>
                  <a:schemeClr val="accent2">
                    <a:lumMod val="75000"/>
                  </a:schemeClr>
                </a:solidFill>
              </a:rPr>
              <a:t>Neçə</a:t>
            </a:r>
            <a:r>
              <a:rPr lang="en-US" sz="2400" dirty="0" smtClean="0">
                <a:solidFill>
                  <a:schemeClr val="accent2">
                    <a:lumMod val="75000"/>
                  </a:schemeClr>
                </a:solidFill>
              </a:rPr>
              <a:t> </a:t>
            </a:r>
            <a:r>
              <a:rPr lang="en-US" sz="2400" dirty="0" err="1" smtClean="0">
                <a:solidFill>
                  <a:schemeClr val="accent2">
                    <a:lumMod val="75000"/>
                  </a:schemeClr>
                </a:solidFill>
              </a:rPr>
              <a:t>matç</a:t>
            </a:r>
            <a:r>
              <a:rPr lang="en-US" sz="2400" dirty="0" smtClean="0">
                <a:solidFill>
                  <a:schemeClr val="accent2">
                    <a:lumMod val="75000"/>
                  </a:schemeClr>
                </a:solidFill>
              </a:rPr>
              <a:t> </a:t>
            </a:r>
            <a:r>
              <a:rPr lang="en-US" sz="2400" dirty="0" err="1" smtClean="0">
                <a:solidFill>
                  <a:schemeClr val="accent2">
                    <a:lumMod val="75000"/>
                  </a:schemeClr>
                </a:solidFill>
              </a:rPr>
              <a:t>qaçırdı</a:t>
            </a:r>
            <a:r>
              <a:rPr lang="en-US" sz="2400" dirty="0" smtClean="0">
                <a:solidFill>
                  <a:schemeClr val="accent2">
                    <a:lumMod val="75000"/>
                  </a:schemeClr>
                </a:solidFill>
              </a:rPr>
              <a:t>: 16</a:t>
            </a:r>
          </a:p>
          <a:p>
            <a:endParaRPr lang="en-US" sz="2400" dirty="0" smtClean="0">
              <a:solidFill>
                <a:schemeClr val="accent2">
                  <a:lumMod val="75000"/>
                </a:schemeClr>
              </a:solidFill>
            </a:endParaRPr>
          </a:p>
          <a:p>
            <a:r>
              <a:rPr lang="en-US" sz="2400" dirty="0" smtClean="0">
                <a:solidFill>
                  <a:schemeClr val="accent2">
                    <a:lumMod val="75000"/>
                  </a:schemeClr>
                </a:solidFill>
              </a:rPr>
              <a:t>‘Kane </a:t>
            </a:r>
            <a:r>
              <a:rPr lang="en-US" sz="2400" dirty="0" err="1" smtClean="0">
                <a:solidFill>
                  <a:schemeClr val="accent2">
                    <a:lumMod val="75000"/>
                  </a:schemeClr>
                </a:solidFill>
              </a:rPr>
              <a:t>yaxşı</a:t>
            </a:r>
            <a:r>
              <a:rPr lang="en-US" sz="2400" dirty="0" smtClean="0">
                <a:solidFill>
                  <a:schemeClr val="accent2">
                    <a:lumMod val="75000"/>
                  </a:schemeClr>
                </a:solidFill>
              </a:rPr>
              <a:t> </a:t>
            </a:r>
            <a:r>
              <a:rPr lang="en-US" sz="2400" dirty="0" err="1" smtClean="0">
                <a:solidFill>
                  <a:schemeClr val="accent2">
                    <a:lumMod val="75000"/>
                  </a:schemeClr>
                </a:solidFill>
              </a:rPr>
              <a:t>bir</a:t>
            </a:r>
            <a:r>
              <a:rPr lang="en-US" sz="2400" dirty="0" smtClean="0">
                <a:solidFill>
                  <a:schemeClr val="accent2">
                    <a:lumMod val="75000"/>
                  </a:schemeClr>
                </a:solidFill>
              </a:rPr>
              <a:t> </a:t>
            </a:r>
            <a:r>
              <a:rPr lang="en-US" sz="2400" dirty="0" err="1" smtClean="0">
                <a:solidFill>
                  <a:schemeClr val="accent2">
                    <a:lumMod val="75000"/>
                  </a:schemeClr>
                </a:solidFill>
              </a:rPr>
              <a:t>bərpa</a:t>
            </a:r>
            <a:r>
              <a:rPr lang="en-US" sz="2400" dirty="0" smtClean="0">
                <a:solidFill>
                  <a:schemeClr val="accent2">
                    <a:lumMod val="75000"/>
                  </a:schemeClr>
                </a:solidFill>
              </a:rPr>
              <a:t> </a:t>
            </a:r>
            <a:r>
              <a:rPr lang="en-US" sz="2400" dirty="0" err="1" smtClean="0">
                <a:solidFill>
                  <a:schemeClr val="accent2">
                    <a:lumMod val="75000"/>
                  </a:schemeClr>
                </a:solidFill>
              </a:rPr>
              <a:t>dinamikası</a:t>
            </a:r>
            <a:r>
              <a:rPr lang="en-US" sz="2400" dirty="0" smtClean="0">
                <a:solidFill>
                  <a:schemeClr val="accent2">
                    <a:lumMod val="75000"/>
                  </a:schemeClr>
                </a:solidFill>
              </a:rPr>
              <a:t> </a:t>
            </a:r>
            <a:r>
              <a:rPr lang="en-US" sz="2400" dirty="0" err="1" smtClean="0">
                <a:solidFill>
                  <a:schemeClr val="accent2">
                    <a:lumMod val="75000"/>
                  </a:schemeClr>
                </a:solidFill>
              </a:rPr>
              <a:t>nümayiş</a:t>
            </a:r>
            <a:r>
              <a:rPr lang="en-US" sz="2400" dirty="0" smtClean="0">
                <a:solidFill>
                  <a:schemeClr val="accent2">
                    <a:lumMod val="75000"/>
                  </a:schemeClr>
                </a:solidFill>
              </a:rPr>
              <a:t> </a:t>
            </a:r>
            <a:r>
              <a:rPr lang="en-US" sz="2400" dirty="0" err="1" smtClean="0">
                <a:solidFill>
                  <a:schemeClr val="accent2">
                    <a:lumMod val="75000"/>
                  </a:schemeClr>
                </a:solidFill>
              </a:rPr>
              <a:t>etdirdi</a:t>
            </a:r>
            <a:r>
              <a:rPr lang="en-US" sz="2400" dirty="0" smtClean="0">
                <a:solidFill>
                  <a:schemeClr val="accent2">
                    <a:lumMod val="75000"/>
                  </a:schemeClr>
                </a:solidFill>
              </a:rPr>
              <a:t>, </a:t>
            </a:r>
            <a:r>
              <a:rPr lang="en-US" sz="2400" dirty="0" err="1" smtClean="0">
                <a:solidFill>
                  <a:schemeClr val="accent2">
                    <a:lumMod val="75000"/>
                  </a:schemeClr>
                </a:solidFill>
              </a:rPr>
              <a:t>amma</a:t>
            </a:r>
            <a:r>
              <a:rPr lang="en-US" sz="2400" dirty="0" smtClean="0">
                <a:solidFill>
                  <a:schemeClr val="accent2">
                    <a:lumMod val="75000"/>
                  </a:schemeClr>
                </a:solidFill>
              </a:rPr>
              <a:t> </a:t>
            </a:r>
            <a:r>
              <a:rPr lang="en-US" sz="2400" dirty="0" err="1" smtClean="0">
                <a:solidFill>
                  <a:schemeClr val="accent2">
                    <a:lumMod val="75000"/>
                  </a:schemeClr>
                </a:solidFill>
              </a:rPr>
              <a:t>yenə</a:t>
            </a:r>
            <a:r>
              <a:rPr lang="en-US" sz="2400" dirty="0" smtClean="0">
                <a:solidFill>
                  <a:schemeClr val="accent2">
                    <a:lumMod val="75000"/>
                  </a:schemeClr>
                </a:solidFill>
              </a:rPr>
              <a:t> </a:t>
            </a:r>
            <a:r>
              <a:rPr lang="en-US" sz="2400" dirty="0" err="1" smtClean="0">
                <a:solidFill>
                  <a:schemeClr val="accent2">
                    <a:lumMod val="75000"/>
                  </a:schemeClr>
                </a:solidFill>
              </a:rPr>
              <a:t>də</a:t>
            </a:r>
            <a:r>
              <a:rPr lang="en-US" sz="2400" dirty="0" smtClean="0">
                <a:solidFill>
                  <a:schemeClr val="accent2">
                    <a:lumMod val="75000"/>
                  </a:schemeClr>
                </a:solidFill>
              </a:rPr>
              <a:t> o </a:t>
            </a:r>
            <a:r>
              <a:rPr lang="en-US" sz="2400" dirty="0" err="1" smtClean="0">
                <a:solidFill>
                  <a:schemeClr val="accent2">
                    <a:lumMod val="75000"/>
                  </a:schemeClr>
                </a:solidFill>
              </a:rPr>
              <a:t>dövrdə</a:t>
            </a:r>
            <a:r>
              <a:rPr lang="en-US" sz="2400" dirty="0" smtClean="0">
                <a:solidFill>
                  <a:schemeClr val="accent2">
                    <a:lumMod val="75000"/>
                  </a:schemeClr>
                </a:solidFill>
              </a:rPr>
              <a:t> </a:t>
            </a:r>
            <a:r>
              <a:rPr lang="en-US" sz="2400" dirty="0" err="1" smtClean="0">
                <a:solidFill>
                  <a:schemeClr val="accent2">
                    <a:lumMod val="75000"/>
                  </a:schemeClr>
                </a:solidFill>
              </a:rPr>
              <a:t>yalnız</a:t>
            </a:r>
            <a:r>
              <a:rPr lang="en-US" sz="2400" dirty="0" smtClean="0">
                <a:solidFill>
                  <a:schemeClr val="accent2">
                    <a:lumMod val="75000"/>
                  </a:schemeClr>
                </a:solidFill>
              </a:rPr>
              <a:t> </a:t>
            </a:r>
            <a:r>
              <a:rPr lang="en-US" sz="2400" dirty="0" err="1" smtClean="0">
                <a:solidFill>
                  <a:schemeClr val="accent2">
                    <a:lumMod val="75000"/>
                  </a:schemeClr>
                </a:solidFill>
              </a:rPr>
              <a:t>fərdi</a:t>
            </a:r>
            <a:r>
              <a:rPr lang="en-US" sz="2400" dirty="0" smtClean="0">
                <a:solidFill>
                  <a:schemeClr val="accent2">
                    <a:lumMod val="75000"/>
                  </a:schemeClr>
                </a:solidFill>
              </a:rPr>
              <a:t> </a:t>
            </a:r>
            <a:r>
              <a:rPr lang="en-US" sz="2400" dirty="0" err="1" smtClean="0">
                <a:solidFill>
                  <a:schemeClr val="accent2">
                    <a:lumMod val="75000"/>
                  </a:schemeClr>
                </a:solidFill>
              </a:rPr>
              <a:t>proqramla</a:t>
            </a:r>
            <a:r>
              <a:rPr lang="en-US" sz="2400" dirty="0" smtClean="0">
                <a:solidFill>
                  <a:schemeClr val="accent2">
                    <a:lumMod val="75000"/>
                  </a:schemeClr>
                </a:solidFill>
              </a:rPr>
              <a:t> </a:t>
            </a:r>
            <a:r>
              <a:rPr lang="en-US" sz="2400" dirty="0" err="1" smtClean="0">
                <a:solidFill>
                  <a:schemeClr val="accent2">
                    <a:lumMod val="75000"/>
                  </a:schemeClr>
                </a:solidFill>
              </a:rPr>
              <a:t>məşğul</a:t>
            </a:r>
            <a:r>
              <a:rPr lang="en-US" sz="2400" dirty="0" smtClean="0">
                <a:solidFill>
                  <a:schemeClr val="accent2">
                    <a:lumMod val="75000"/>
                  </a:schemeClr>
                </a:solidFill>
              </a:rPr>
              <a:t> </a:t>
            </a:r>
            <a:r>
              <a:rPr lang="en-US" sz="2400" dirty="0" err="1" smtClean="0">
                <a:solidFill>
                  <a:schemeClr val="accent2">
                    <a:lumMod val="75000"/>
                  </a:schemeClr>
                </a:solidFill>
              </a:rPr>
              <a:t>oldu</a:t>
            </a:r>
            <a:r>
              <a:rPr lang="en-US" sz="2400" dirty="0" smtClean="0">
                <a:solidFill>
                  <a:schemeClr val="accent2">
                    <a:lumMod val="75000"/>
                  </a:schemeClr>
                </a:solidFill>
              </a:rPr>
              <a:t>. İndi Avro–2020-yə </a:t>
            </a:r>
            <a:r>
              <a:rPr lang="en-US" sz="2400" dirty="0" err="1" smtClean="0">
                <a:solidFill>
                  <a:schemeClr val="accent2">
                    <a:lumMod val="75000"/>
                  </a:schemeClr>
                </a:solidFill>
              </a:rPr>
              <a:t>və</a:t>
            </a:r>
            <a:r>
              <a:rPr lang="en-US" sz="2400" dirty="0" smtClean="0">
                <a:solidFill>
                  <a:schemeClr val="accent2">
                    <a:lumMod val="75000"/>
                  </a:schemeClr>
                </a:solidFill>
              </a:rPr>
              <a:t> </a:t>
            </a:r>
            <a:r>
              <a:rPr lang="en-US" sz="2400" dirty="0" err="1" smtClean="0">
                <a:solidFill>
                  <a:schemeClr val="accent2">
                    <a:lumMod val="75000"/>
                  </a:schemeClr>
                </a:solidFill>
              </a:rPr>
              <a:t>ya</a:t>
            </a:r>
            <a:r>
              <a:rPr lang="en-US" sz="2400" dirty="0" smtClean="0">
                <a:solidFill>
                  <a:schemeClr val="accent2">
                    <a:lumMod val="75000"/>
                  </a:schemeClr>
                </a:solidFill>
              </a:rPr>
              <a:t> </a:t>
            </a:r>
            <a:r>
              <a:rPr lang="en-US" sz="2400" dirty="0" err="1" smtClean="0">
                <a:solidFill>
                  <a:schemeClr val="accent2">
                    <a:lumMod val="75000"/>
                  </a:schemeClr>
                </a:solidFill>
              </a:rPr>
              <a:t>çempionatdakı</a:t>
            </a:r>
            <a:r>
              <a:rPr lang="en-US" sz="2400" dirty="0" smtClean="0">
                <a:solidFill>
                  <a:schemeClr val="accent2">
                    <a:lumMod val="75000"/>
                  </a:schemeClr>
                </a:solidFill>
              </a:rPr>
              <a:t> </a:t>
            </a:r>
            <a:r>
              <a:rPr lang="en-US" sz="2400" dirty="0" err="1" smtClean="0">
                <a:solidFill>
                  <a:schemeClr val="accent2">
                    <a:lumMod val="75000"/>
                  </a:schemeClr>
                </a:solidFill>
              </a:rPr>
              <a:t>həlledici</a:t>
            </a:r>
            <a:r>
              <a:rPr lang="en-US" sz="2400" dirty="0" smtClean="0">
                <a:solidFill>
                  <a:schemeClr val="accent2">
                    <a:lumMod val="75000"/>
                  </a:schemeClr>
                </a:solidFill>
              </a:rPr>
              <a:t> </a:t>
            </a:r>
            <a:r>
              <a:rPr lang="en-US" sz="2400" dirty="0" err="1" smtClean="0">
                <a:solidFill>
                  <a:schemeClr val="accent2">
                    <a:lumMod val="75000"/>
                  </a:schemeClr>
                </a:solidFill>
              </a:rPr>
              <a:t>matçlara</a:t>
            </a:r>
            <a:r>
              <a:rPr lang="en-US" sz="2400" dirty="0" smtClean="0">
                <a:solidFill>
                  <a:schemeClr val="accent2">
                    <a:lumMod val="75000"/>
                  </a:schemeClr>
                </a:solidFill>
              </a:rPr>
              <a:t> </a:t>
            </a:r>
            <a:r>
              <a:rPr lang="en-US" sz="2400" dirty="0" err="1" smtClean="0">
                <a:solidFill>
                  <a:schemeClr val="accent2">
                    <a:lumMod val="75000"/>
                  </a:schemeClr>
                </a:solidFill>
              </a:rPr>
              <a:t>uyğunlaşmaqdan</a:t>
            </a:r>
            <a:r>
              <a:rPr lang="en-US" sz="2400" dirty="0" smtClean="0">
                <a:solidFill>
                  <a:schemeClr val="accent2">
                    <a:lumMod val="75000"/>
                  </a:schemeClr>
                </a:solidFill>
              </a:rPr>
              <a:t> </a:t>
            </a:r>
            <a:r>
              <a:rPr lang="en-US" sz="2400" dirty="0" err="1" smtClean="0">
                <a:solidFill>
                  <a:schemeClr val="accent2">
                    <a:lumMod val="75000"/>
                  </a:schemeClr>
                </a:solidFill>
              </a:rPr>
              <a:t>narahat</a:t>
            </a:r>
            <a:r>
              <a:rPr lang="en-US" sz="2400" dirty="0" smtClean="0">
                <a:solidFill>
                  <a:schemeClr val="accent2">
                    <a:lumMod val="75000"/>
                  </a:schemeClr>
                </a:solidFill>
              </a:rPr>
              <a:t> </a:t>
            </a:r>
            <a:r>
              <a:rPr lang="en-US" sz="2400" dirty="0" err="1" smtClean="0">
                <a:solidFill>
                  <a:schemeClr val="accent2">
                    <a:lumMod val="75000"/>
                  </a:schemeClr>
                </a:solidFill>
              </a:rPr>
              <a:t>olmaq</a:t>
            </a:r>
            <a:r>
              <a:rPr lang="en-US" sz="2400" dirty="0" smtClean="0">
                <a:solidFill>
                  <a:schemeClr val="accent2">
                    <a:lumMod val="75000"/>
                  </a:schemeClr>
                </a:solidFill>
              </a:rPr>
              <a:t> </a:t>
            </a:r>
            <a:r>
              <a:rPr lang="en-US" sz="2400" dirty="0" err="1" smtClean="0">
                <a:solidFill>
                  <a:schemeClr val="accent2">
                    <a:lumMod val="75000"/>
                  </a:schemeClr>
                </a:solidFill>
              </a:rPr>
              <a:t>lazım</a:t>
            </a:r>
            <a:r>
              <a:rPr lang="en-US" sz="2400" dirty="0" smtClean="0">
                <a:solidFill>
                  <a:schemeClr val="accent2">
                    <a:lumMod val="75000"/>
                  </a:schemeClr>
                </a:solidFill>
              </a:rPr>
              <a:t> </a:t>
            </a:r>
            <a:r>
              <a:rPr lang="en-US" sz="2400" dirty="0" err="1" smtClean="0">
                <a:solidFill>
                  <a:schemeClr val="accent2">
                    <a:lumMod val="75000"/>
                  </a:schemeClr>
                </a:solidFill>
              </a:rPr>
              <a:t>deyil</a:t>
            </a:r>
            <a:r>
              <a:rPr lang="en-US" sz="2400" dirty="0" smtClean="0">
                <a:solidFill>
                  <a:schemeClr val="accent2">
                    <a:lumMod val="75000"/>
                  </a:schemeClr>
                </a:solidFill>
              </a:rPr>
              <a:t>.’ </a:t>
            </a:r>
            <a:r>
              <a:rPr lang="ru-RU" sz="2400" dirty="0" smtClean="0">
                <a:solidFill>
                  <a:schemeClr val="accent2">
                    <a:lumMod val="75000"/>
                  </a:schemeClr>
                </a:solidFill>
              </a:rPr>
              <a:t> </a:t>
            </a:r>
            <a:r>
              <a:rPr lang="en-US" sz="2400" dirty="0" smtClean="0">
                <a:solidFill>
                  <a:schemeClr val="accent2">
                    <a:lumMod val="75000"/>
                  </a:schemeClr>
                </a:solidFill>
              </a:rPr>
              <a:t>Daily Sport</a:t>
            </a:r>
            <a:endParaRPr lang="ru-RU" sz="2400" dirty="0">
              <a:solidFill>
                <a:schemeClr val="accent2">
                  <a:lumMod val="75000"/>
                </a:schemeClr>
              </a:solidFill>
            </a:endParaRPr>
          </a:p>
        </p:txBody>
      </p:sp>
      <p:sp>
        <p:nvSpPr>
          <p:cNvPr id="13" name="Прямоугольник 12"/>
          <p:cNvSpPr/>
          <p:nvPr/>
        </p:nvSpPr>
        <p:spPr>
          <a:xfrm>
            <a:off x="99392" y="5584929"/>
            <a:ext cx="7315200" cy="923330"/>
          </a:xfrm>
          <a:prstGeom prst="rect">
            <a:avLst/>
          </a:prstGeom>
        </p:spPr>
        <p:txBody>
          <a:bodyPr>
            <a:spAutoFit/>
          </a:bodyPr>
          <a:lstStyle/>
          <a:p>
            <a:r>
              <a:rPr lang="en-US" dirty="0" err="1" smtClean="0">
                <a:solidFill>
                  <a:schemeClr val="accent2">
                    <a:lumMod val="75000"/>
                  </a:schemeClr>
                </a:solidFill>
              </a:rPr>
              <a:t>Fiziki</a:t>
            </a:r>
            <a:r>
              <a:rPr lang="en-US" dirty="0" smtClean="0">
                <a:solidFill>
                  <a:schemeClr val="accent2">
                    <a:lumMod val="75000"/>
                  </a:schemeClr>
                </a:solidFill>
              </a:rPr>
              <a:t> </a:t>
            </a:r>
            <a:r>
              <a:rPr lang="en-US" dirty="0" err="1" smtClean="0">
                <a:solidFill>
                  <a:schemeClr val="accent2">
                    <a:lumMod val="75000"/>
                  </a:schemeClr>
                </a:solidFill>
              </a:rPr>
              <a:t>terapevtlərin</a:t>
            </a:r>
            <a:r>
              <a:rPr lang="en-US" dirty="0" smtClean="0">
                <a:solidFill>
                  <a:schemeClr val="accent2">
                    <a:lumMod val="75000"/>
                  </a:schemeClr>
                </a:solidFill>
              </a:rPr>
              <a:t> </a:t>
            </a:r>
            <a:r>
              <a:rPr lang="en-US" dirty="0" err="1" smtClean="0">
                <a:solidFill>
                  <a:schemeClr val="accent2">
                    <a:lumMod val="75000"/>
                  </a:schemeClr>
                </a:solidFill>
              </a:rPr>
              <a:t>və</a:t>
            </a:r>
            <a:r>
              <a:rPr lang="en-US" dirty="0" smtClean="0">
                <a:solidFill>
                  <a:schemeClr val="accent2">
                    <a:lumMod val="75000"/>
                  </a:schemeClr>
                </a:solidFill>
              </a:rPr>
              <a:t> </a:t>
            </a:r>
            <a:r>
              <a:rPr lang="en-US" dirty="0" err="1" smtClean="0">
                <a:solidFill>
                  <a:schemeClr val="accent2">
                    <a:lumMod val="75000"/>
                  </a:schemeClr>
                </a:solidFill>
              </a:rPr>
              <a:t>məşqçilərin</a:t>
            </a:r>
            <a:r>
              <a:rPr lang="en-US" dirty="0" smtClean="0">
                <a:solidFill>
                  <a:schemeClr val="accent2">
                    <a:lumMod val="75000"/>
                  </a:schemeClr>
                </a:solidFill>
              </a:rPr>
              <a:t> </a:t>
            </a:r>
            <a:r>
              <a:rPr lang="en-US" dirty="0" err="1" smtClean="0">
                <a:solidFill>
                  <a:schemeClr val="accent2">
                    <a:lumMod val="75000"/>
                  </a:schemeClr>
                </a:solidFill>
              </a:rPr>
              <a:t>fərdi</a:t>
            </a:r>
            <a:r>
              <a:rPr lang="en-US" dirty="0" smtClean="0">
                <a:solidFill>
                  <a:schemeClr val="accent2">
                    <a:lumMod val="75000"/>
                  </a:schemeClr>
                </a:solidFill>
              </a:rPr>
              <a:t> </a:t>
            </a:r>
            <a:r>
              <a:rPr lang="en-US" dirty="0" err="1" smtClean="0">
                <a:solidFill>
                  <a:schemeClr val="accent2">
                    <a:lumMod val="75000"/>
                  </a:schemeClr>
                </a:solidFill>
              </a:rPr>
              <a:t>yanaşması</a:t>
            </a:r>
            <a:r>
              <a:rPr lang="en-US" dirty="0" smtClean="0">
                <a:solidFill>
                  <a:schemeClr val="accent2">
                    <a:lumMod val="75000"/>
                  </a:schemeClr>
                </a:solidFill>
              </a:rPr>
              <a:t> </a:t>
            </a:r>
            <a:r>
              <a:rPr lang="en-US" dirty="0" err="1" smtClean="0">
                <a:solidFill>
                  <a:schemeClr val="accent2">
                    <a:lumMod val="75000"/>
                  </a:schemeClr>
                </a:solidFill>
              </a:rPr>
              <a:t>olmasaydı</a:t>
            </a:r>
            <a:r>
              <a:rPr lang="en-US" dirty="0" smtClean="0">
                <a:solidFill>
                  <a:schemeClr val="accent2">
                    <a:lumMod val="75000"/>
                  </a:schemeClr>
                </a:solidFill>
              </a:rPr>
              <a:t> . </a:t>
            </a:r>
            <a:r>
              <a:rPr lang="en-US" dirty="0" err="1" smtClean="0">
                <a:solidFill>
                  <a:schemeClr val="accent2">
                    <a:lumMod val="75000"/>
                  </a:schemeClr>
                </a:solidFill>
              </a:rPr>
              <a:t>Kane'nin</a:t>
            </a:r>
            <a:r>
              <a:rPr lang="en-US" dirty="0" smtClean="0">
                <a:solidFill>
                  <a:schemeClr val="accent2">
                    <a:lumMod val="75000"/>
                  </a:schemeClr>
                </a:solidFill>
              </a:rPr>
              <a:t> </a:t>
            </a:r>
            <a:r>
              <a:rPr lang="en-US" dirty="0" err="1" smtClean="0">
                <a:solidFill>
                  <a:schemeClr val="accent2">
                    <a:lumMod val="75000"/>
                  </a:schemeClr>
                </a:solidFill>
              </a:rPr>
              <a:t>sürətli</a:t>
            </a:r>
            <a:r>
              <a:rPr lang="en-US" dirty="0" smtClean="0">
                <a:solidFill>
                  <a:schemeClr val="accent2">
                    <a:lumMod val="75000"/>
                  </a:schemeClr>
                </a:solidFill>
              </a:rPr>
              <a:t> </a:t>
            </a:r>
            <a:r>
              <a:rPr lang="en-US" dirty="0" err="1" smtClean="0">
                <a:solidFill>
                  <a:schemeClr val="accent2">
                    <a:lumMod val="75000"/>
                  </a:schemeClr>
                </a:solidFill>
              </a:rPr>
              <a:t>bərpa</a:t>
            </a:r>
            <a:r>
              <a:rPr lang="en-US" dirty="0" smtClean="0">
                <a:solidFill>
                  <a:schemeClr val="accent2">
                    <a:lumMod val="75000"/>
                  </a:schemeClr>
                </a:solidFill>
              </a:rPr>
              <a:t> </a:t>
            </a:r>
            <a:r>
              <a:rPr lang="en-US" dirty="0" err="1" smtClean="0">
                <a:solidFill>
                  <a:schemeClr val="accent2">
                    <a:lumMod val="75000"/>
                  </a:schemeClr>
                </a:solidFill>
              </a:rPr>
              <a:t>şansı</a:t>
            </a:r>
            <a:r>
              <a:rPr lang="en-US" dirty="0" smtClean="0">
                <a:solidFill>
                  <a:schemeClr val="accent2">
                    <a:lumMod val="75000"/>
                  </a:schemeClr>
                </a:solidFill>
              </a:rPr>
              <a:t> </a:t>
            </a:r>
            <a:r>
              <a:rPr lang="en-US" dirty="0" err="1" smtClean="0">
                <a:solidFill>
                  <a:schemeClr val="accent2">
                    <a:lumMod val="75000"/>
                  </a:schemeClr>
                </a:solidFill>
              </a:rPr>
              <a:t>çox</a:t>
            </a:r>
            <a:r>
              <a:rPr lang="en-US" dirty="0" smtClean="0">
                <a:solidFill>
                  <a:schemeClr val="accent2">
                    <a:lumMod val="75000"/>
                  </a:schemeClr>
                </a:solidFill>
              </a:rPr>
              <a:t> </a:t>
            </a:r>
            <a:r>
              <a:rPr lang="en-US" dirty="0" err="1" smtClean="0">
                <a:solidFill>
                  <a:schemeClr val="accent2">
                    <a:lumMod val="75000"/>
                  </a:schemeClr>
                </a:solidFill>
              </a:rPr>
              <a:t>az</a:t>
            </a:r>
            <a:r>
              <a:rPr lang="en-US" dirty="0" smtClean="0">
                <a:solidFill>
                  <a:schemeClr val="accent2">
                    <a:lumMod val="75000"/>
                  </a:schemeClr>
                </a:solidFill>
              </a:rPr>
              <a:t> </a:t>
            </a:r>
            <a:r>
              <a:rPr lang="en-US" dirty="0" err="1" smtClean="0">
                <a:solidFill>
                  <a:schemeClr val="accent2">
                    <a:lumMod val="75000"/>
                  </a:schemeClr>
                </a:solidFill>
              </a:rPr>
              <a:t>idi</a:t>
            </a:r>
            <a:r>
              <a:rPr lang="en-US" dirty="0" smtClean="0">
                <a:solidFill>
                  <a:schemeClr val="accent2">
                    <a:lumMod val="75000"/>
                  </a:schemeClr>
                </a:solidFill>
              </a:rPr>
              <a:t>. Buna </a:t>
            </a:r>
            <a:r>
              <a:rPr lang="en-US" dirty="0" err="1" smtClean="0">
                <a:solidFill>
                  <a:schemeClr val="accent2">
                    <a:lumMod val="75000"/>
                  </a:schemeClr>
                </a:solidFill>
              </a:rPr>
              <a:t>görə</a:t>
            </a:r>
            <a:r>
              <a:rPr lang="en-US" dirty="0" smtClean="0">
                <a:solidFill>
                  <a:schemeClr val="accent2">
                    <a:lumMod val="75000"/>
                  </a:schemeClr>
                </a:solidFill>
              </a:rPr>
              <a:t> </a:t>
            </a:r>
            <a:r>
              <a:rPr lang="en-US" dirty="0" err="1" smtClean="0">
                <a:solidFill>
                  <a:schemeClr val="accent2">
                    <a:lumMod val="75000"/>
                  </a:schemeClr>
                </a:solidFill>
              </a:rPr>
              <a:t>futbolçunun</a:t>
            </a:r>
            <a:r>
              <a:rPr lang="en-US" dirty="0" smtClean="0">
                <a:solidFill>
                  <a:schemeClr val="accent2">
                    <a:lumMod val="75000"/>
                  </a:schemeClr>
                </a:solidFill>
              </a:rPr>
              <a:t> </a:t>
            </a:r>
            <a:r>
              <a:rPr lang="en-US" dirty="0" err="1" smtClean="0">
                <a:solidFill>
                  <a:schemeClr val="accent2">
                    <a:lumMod val="75000"/>
                  </a:schemeClr>
                </a:solidFill>
              </a:rPr>
              <a:t>sağlamlığı</a:t>
            </a:r>
            <a:r>
              <a:rPr lang="en-US" dirty="0" smtClean="0">
                <a:solidFill>
                  <a:schemeClr val="accent2">
                    <a:lumMod val="75000"/>
                  </a:schemeClr>
                </a:solidFill>
              </a:rPr>
              <a:t> </a:t>
            </a:r>
            <a:r>
              <a:rPr lang="en-US" dirty="0" err="1" smtClean="0">
                <a:solidFill>
                  <a:schemeClr val="accent2">
                    <a:lumMod val="75000"/>
                  </a:schemeClr>
                </a:solidFill>
              </a:rPr>
              <a:t>və</a:t>
            </a:r>
            <a:r>
              <a:rPr lang="en-US" dirty="0" smtClean="0">
                <a:solidFill>
                  <a:schemeClr val="accent2">
                    <a:lumMod val="75000"/>
                  </a:schemeClr>
                </a:solidFill>
              </a:rPr>
              <a:t> </a:t>
            </a:r>
            <a:r>
              <a:rPr lang="en-US" dirty="0" err="1" smtClean="0">
                <a:solidFill>
                  <a:schemeClr val="accent2">
                    <a:lumMod val="75000"/>
                  </a:schemeClr>
                </a:solidFill>
              </a:rPr>
              <a:t>bərpası</a:t>
            </a:r>
            <a:r>
              <a:rPr lang="en-US" dirty="0" smtClean="0">
                <a:solidFill>
                  <a:schemeClr val="accent2">
                    <a:lumMod val="75000"/>
                  </a:schemeClr>
                </a:solidFill>
              </a:rPr>
              <a:t> </a:t>
            </a:r>
            <a:r>
              <a:rPr lang="en-US" dirty="0" err="1" smtClean="0">
                <a:solidFill>
                  <a:schemeClr val="accent2">
                    <a:lumMod val="75000"/>
                  </a:schemeClr>
                </a:solidFill>
              </a:rPr>
              <a:t>məsələsinə</a:t>
            </a:r>
            <a:r>
              <a:rPr lang="en-US" dirty="0" smtClean="0">
                <a:solidFill>
                  <a:schemeClr val="accent2">
                    <a:lumMod val="75000"/>
                  </a:schemeClr>
                </a:solidFill>
              </a:rPr>
              <a:t> </a:t>
            </a:r>
            <a:r>
              <a:rPr lang="en-US" dirty="0" err="1" smtClean="0">
                <a:solidFill>
                  <a:schemeClr val="accent2">
                    <a:lumMod val="75000"/>
                  </a:schemeClr>
                </a:solidFill>
              </a:rPr>
              <a:t>diqqətlə</a:t>
            </a:r>
            <a:r>
              <a:rPr lang="en-US" dirty="0" smtClean="0">
                <a:solidFill>
                  <a:schemeClr val="accent2">
                    <a:lumMod val="75000"/>
                  </a:schemeClr>
                </a:solidFill>
              </a:rPr>
              <a:t> </a:t>
            </a:r>
            <a:r>
              <a:rPr lang="en-US" dirty="0" err="1" smtClean="0">
                <a:solidFill>
                  <a:schemeClr val="accent2">
                    <a:lumMod val="75000"/>
                  </a:schemeClr>
                </a:solidFill>
              </a:rPr>
              <a:t>yanaşmaq</a:t>
            </a:r>
            <a:r>
              <a:rPr lang="en-US" dirty="0" smtClean="0">
                <a:solidFill>
                  <a:schemeClr val="accent2">
                    <a:lumMod val="75000"/>
                  </a:schemeClr>
                </a:solidFill>
              </a:rPr>
              <a:t> </a:t>
            </a:r>
            <a:r>
              <a:rPr lang="en-US" dirty="0" err="1" smtClean="0">
                <a:solidFill>
                  <a:schemeClr val="accent2">
                    <a:lumMod val="75000"/>
                  </a:schemeClr>
                </a:solidFill>
              </a:rPr>
              <a:t>lazımdır</a:t>
            </a:r>
            <a:r>
              <a:rPr lang="en-US" dirty="0" smtClean="0">
                <a:solidFill>
                  <a:schemeClr val="accent2">
                    <a:lumMod val="75000"/>
                  </a:schemeClr>
                </a:solidFill>
              </a:rPr>
              <a:t> .</a:t>
            </a:r>
            <a:endParaRPr lang="ru-RU" dirty="0" smtClean="0"/>
          </a:p>
        </p:txBody>
      </p:sp>
      <p:sp>
        <p:nvSpPr>
          <p:cNvPr id="14" name="Прямоугольник 13"/>
          <p:cNvSpPr/>
          <p:nvPr/>
        </p:nvSpPr>
        <p:spPr>
          <a:xfrm>
            <a:off x="10614991" y="6821197"/>
            <a:ext cx="4015409" cy="1200329"/>
          </a:xfrm>
          <a:prstGeom prst="rect">
            <a:avLst/>
          </a:prstGeom>
        </p:spPr>
        <p:txBody>
          <a:bodyPr wrap="square">
            <a:spAutoFit/>
          </a:bodyPr>
          <a:lstStyle/>
          <a:p>
            <a:r>
              <a:rPr lang="ru-RU" dirty="0" err="1" smtClean="0">
                <a:solidFill>
                  <a:schemeClr val="accent2">
                    <a:lumMod val="75000"/>
                  </a:schemeClr>
                </a:solidFill>
              </a:rPr>
              <a:t>Xatırlatmaq</a:t>
            </a:r>
            <a:r>
              <a:rPr lang="ru-RU" dirty="0" smtClean="0">
                <a:solidFill>
                  <a:schemeClr val="accent2">
                    <a:lumMod val="75000"/>
                  </a:schemeClr>
                </a:solidFill>
              </a:rPr>
              <a:t> </a:t>
            </a:r>
            <a:r>
              <a:rPr lang="ru-RU" dirty="0" err="1" smtClean="0">
                <a:solidFill>
                  <a:schemeClr val="accent2">
                    <a:lumMod val="75000"/>
                  </a:schemeClr>
                </a:solidFill>
              </a:rPr>
              <a:t>istəyirəm</a:t>
            </a:r>
            <a:r>
              <a:rPr lang="ru-RU" dirty="0" smtClean="0">
                <a:solidFill>
                  <a:schemeClr val="accent2">
                    <a:lumMod val="75000"/>
                  </a:schemeClr>
                </a:solidFill>
              </a:rPr>
              <a:t> </a:t>
            </a:r>
            <a:r>
              <a:rPr lang="ru-RU" dirty="0" err="1" smtClean="0">
                <a:solidFill>
                  <a:schemeClr val="accent2">
                    <a:lumMod val="75000"/>
                  </a:schemeClr>
                </a:solidFill>
              </a:rPr>
              <a:t>ki</a:t>
            </a:r>
            <a:r>
              <a:rPr lang="ru-RU" dirty="0" smtClean="0">
                <a:solidFill>
                  <a:schemeClr val="accent2">
                    <a:lumMod val="75000"/>
                  </a:schemeClr>
                </a:solidFill>
              </a:rPr>
              <a:t>, AVRO 2020 </a:t>
            </a:r>
            <a:r>
              <a:rPr lang="ru-RU" dirty="0" err="1" smtClean="0">
                <a:solidFill>
                  <a:schemeClr val="accent2">
                    <a:lumMod val="75000"/>
                  </a:schemeClr>
                </a:solidFill>
              </a:rPr>
              <a:t>turnirində</a:t>
            </a:r>
            <a:r>
              <a:rPr lang="ru-RU" dirty="0" smtClean="0">
                <a:solidFill>
                  <a:schemeClr val="accent2">
                    <a:lumMod val="75000"/>
                  </a:schemeClr>
                </a:solidFill>
              </a:rPr>
              <a:t> </a:t>
            </a:r>
            <a:r>
              <a:rPr lang="ru-RU" dirty="0" err="1" smtClean="0">
                <a:solidFill>
                  <a:schemeClr val="accent2">
                    <a:lumMod val="75000"/>
                  </a:schemeClr>
                </a:solidFill>
              </a:rPr>
              <a:t>əsas</a:t>
            </a:r>
            <a:r>
              <a:rPr lang="ru-RU" dirty="0" smtClean="0">
                <a:solidFill>
                  <a:schemeClr val="accent2">
                    <a:lumMod val="75000"/>
                  </a:schemeClr>
                </a:solidFill>
              </a:rPr>
              <a:t> </a:t>
            </a:r>
            <a:r>
              <a:rPr lang="ru-RU" dirty="0" err="1" smtClean="0">
                <a:solidFill>
                  <a:schemeClr val="accent2">
                    <a:lumMod val="75000"/>
                  </a:schemeClr>
                </a:solidFill>
              </a:rPr>
              <a:t>bombardirlərdən</a:t>
            </a:r>
            <a:r>
              <a:rPr lang="ru-RU" dirty="0" smtClean="0">
                <a:solidFill>
                  <a:schemeClr val="accent2">
                    <a:lumMod val="75000"/>
                  </a:schemeClr>
                </a:solidFill>
              </a:rPr>
              <a:t> </a:t>
            </a:r>
            <a:r>
              <a:rPr lang="ru-RU" dirty="0" err="1" smtClean="0">
                <a:solidFill>
                  <a:schemeClr val="accent2">
                    <a:lumMod val="75000"/>
                  </a:schemeClr>
                </a:solidFill>
              </a:rPr>
              <a:t>biri</a:t>
            </a:r>
            <a:r>
              <a:rPr lang="ru-RU" dirty="0" smtClean="0">
                <a:solidFill>
                  <a:schemeClr val="accent2">
                    <a:lumMod val="75000"/>
                  </a:schemeClr>
                </a:solidFill>
              </a:rPr>
              <a:t> </a:t>
            </a:r>
            <a:r>
              <a:rPr lang="ru-RU" dirty="0" err="1" smtClean="0">
                <a:solidFill>
                  <a:schemeClr val="accent2">
                    <a:lumMod val="75000"/>
                  </a:schemeClr>
                </a:solidFill>
              </a:rPr>
              <a:t>oldu</a:t>
            </a:r>
            <a:r>
              <a:rPr lang="ru-RU" dirty="0" smtClean="0">
                <a:solidFill>
                  <a:schemeClr val="accent2">
                    <a:lumMod val="75000"/>
                  </a:schemeClr>
                </a:solidFill>
              </a:rPr>
              <a:t> </a:t>
            </a:r>
            <a:r>
              <a:rPr lang="ru-RU" dirty="0" err="1" smtClean="0">
                <a:solidFill>
                  <a:schemeClr val="accent2">
                    <a:lumMod val="75000"/>
                  </a:schemeClr>
                </a:solidFill>
              </a:rPr>
              <a:t>və</a:t>
            </a:r>
            <a:r>
              <a:rPr lang="ru-RU" dirty="0" smtClean="0">
                <a:solidFill>
                  <a:schemeClr val="accent2">
                    <a:lumMod val="75000"/>
                  </a:schemeClr>
                </a:solidFill>
              </a:rPr>
              <a:t> </a:t>
            </a:r>
            <a:r>
              <a:rPr lang="ru-RU" dirty="0" err="1" smtClean="0">
                <a:solidFill>
                  <a:schemeClr val="accent2">
                    <a:lumMod val="75000"/>
                  </a:schemeClr>
                </a:solidFill>
              </a:rPr>
              <a:t>komandanın</a:t>
            </a:r>
            <a:r>
              <a:rPr lang="ru-RU" dirty="0" smtClean="0">
                <a:solidFill>
                  <a:schemeClr val="accent2">
                    <a:lumMod val="75000"/>
                  </a:schemeClr>
                </a:solidFill>
              </a:rPr>
              <a:t> </a:t>
            </a:r>
            <a:r>
              <a:rPr lang="ru-RU" dirty="0" err="1" smtClean="0">
                <a:solidFill>
                  <a:schemeClr val="accent2">
                    <a:lumMod val="75000"/>
                  </a:schemeClr>
                </a:solidFill>
              </a:rPr>
              <a:t>çempionatın</a:t>
            </a:r>
            <a:r>
              <a:rPr lang="ru-RU" dirty="0" smtClean="0">
                <a:solidFill>
                  <a:schemeClr val="accent2">
                    <a:lumMod val="75000"/>
                  </a:schemeClr>
                </a:solidFill>
              </a:rPr>
              <a:t> </a:t>
            </a:r>
            <a:r>
              <a:rPr lang="ru-RU" dirty="0" err="1" smtClean="0">
                <a:solidFill>
                  <a:schemeClr val="accent2">
                    <a:lumMod val="75000"/>
                  </a:schemeClr>
                </a:solidFill>
              </a:rPr>
              <a:t>finalına</a:t>
            </a:r>
            <a:r>
              <a:rPr lang="ru-RU" dirty="0" smtClean="0">
                <a:solidFill>
                  <a:schemeClr val="accent2">
                    <a:lumMod val="75000"/>
                  </a:schemeClr>
                </a:solidFill>
              </a:rPr>
              <a:t> </a:t>
            </a:r>
            <a:r>
              <a:rPr lang="ru-RU" dirty="0" err="1" smtClean="0">
                <a:solidFill>
                  <a:schemeClr val="accent2">
                    <a:lumMod val="75000"/>
                  </a:schemeClr>
                </a:solidFill>
              </a:rPr>
              <a:t>çatmasına</a:t>
            </a:r>
            <a:r>
              <a:rPr lang="ru-RU" dirty="0" smtClean="0">
                <a:solidFill>
                  <a:schemeClr val="accent2">
                    <a:lumMod val="75000"/>
                  </a:schemeClr>
                </a:solidFill>
              </a:rPr>
              <a:t> </a:t>
            </a:r>
            <a:r>
              <a:rPr lang="ru-RU" dirty="0" err="1" smtClean="0">
                <a:solidFill>
                  <a:schemeClr val="accent2">
                    <a:lumMod val="75000"/>
                  </a:schemeClr>
                </a:solidFill>
              </a:rPr>
              <a:t>kömək</a:t>
            </a:r>
            <a:r>
              <a:rPr lang="ru-RU" dirty="0" smtClean="0">
                <a:solidFill>
                  <a:schemeClr val="accent2">
                    <a:lumMod val="75000"/>
                  </a:schemeClr>
                </a:solidFill>
              </a:rPr>
              <a:t> </a:t>
            </a:r>
            <a:r>
              <a:rPr lang="ru-RU" dirty="0" err="1" smtClean="0">
                <a:solidFill>
                  <a:schemeClr val="accent2">
                    <a:lumMod val="75000"/>
                  </a:schemeClr>
                </a:solidFill>
              </a:rPr>
              <a:t>etdi</a:t>
            </a:r>
            <a:r>
              <a:rPr lang="ru-RU" dirty="0" smtClean="0">
                <a:solidFill>
                  <a:schemeClr val="accent2">
                    <a:lumMod val="75000"/>
                  </a:schemeClr>
                </a:solidFill>
              </a:rPr>
              <a:t> .</a:t>
            </a:r>
            <a:endParaRPr lang="ru-RU" dirty="0">
              <a:solidFill>
                <a:schemeClr val="accent2">
                  <a:lumMod val="75000"/>
                </a:schemeClr>
              </a:solidFill>
            </a:endParaRPr>
          </a:p>
        </p:txBody>
      </p:sp>
      <p:sp>
        <p:nvSpPr>
          <p:cNvPr id="15" name="Прямоугольник 14"/>
          <p:cNvSpPr/>
          <p:nvPr/>
        </p:nvSpPr>
        <p:spPr>
          <a:xfrm>
            <a:off x="8676727" y="3304474"/>
            <a:ext cx="4234070" cy="646331"/>
          </a:xfrm>
          <a:prstGeom prst="rect">
            <a:avLst/>
          </a:prstGeom>
        </p:spPr>
        <p:txBody>
          <a:bodyPr wrap="square">
            <a:spAutoFit/>
          </a:bodyPr>
          <a:lstStyle/>
          <a:p>
            <a:r>
              <a:rPr lang="en-US" dirty="0" err="1" smtClean="0">
                <a:solidFill>
                  <a:schemeClr val="accent2">
                    <a:lumMod val="75000"/>
                  </a:schemeClr>
                </a:solidFill>
              </a:rPr>
              <a:t>Harri</a:t>
            </a:r>
            <a:r>
              <a:rPr lang="en-US" dirty="0" smtClean="0">
                <a:solidFill>
                  <a:schemeClr val="accent2">
                    <a:lumMod val="75000"/>
                  </a:schemeClr>
                </a:solidFill>
              </a:rPr>
              <a:t> </a:t>
            </a:r>
            <a:r>
              <a:rPr lang="en-US" dirty="0" err="1" smtClean="0">
                <a:solidFill>
                  <a:schemeClr val="accent2">
                    <a:lumMod val="75000"/>
                  </a:schemeClr>
                </a:solidFill>
              </a:rPr>
              <a:t>Keyn</a:t>
            </a:r>
            <a:r>
              <a:rPr lang="en-US" dirty="0" smtClean="0">
                <a:solidFill>
                  <a:schemeClr val="accent2">
                    <a:lumMod val="75000"/>
                  </a:schemeClr>
                </a:solidFill>
              </a:rPr>
              <a:t> </a:t>
            </a:r>
          </a:p>
          <a:p>
            <a:r>
              <a:rPr lang="en-US" dirty="0" err="1" smtClean="0">
                <a:solidFill>
                  <a:schemeClr val="accent2">
                    <a:lumMod val="75000"/>
                  </a:schemeClr>
                </a:solidFill>
              </a:rPr>
              <a:t>İngiltərə</a:t>
            </a:r>
            <a:r>
              <a:rPr lang="en-US" dirty="0" smtClean="0">
                <a:solidFill>
                  <a:schemeClr val="accent2">
                    <a:lumMod val="75000"/>
                  </a:schemeClr>
                </a:solidFill>
              </a:rPr>
              <a:t> </a:t>
            </a:r>
            <a:r>
              <a:rPr lang="en-US" dirty="0" err="1" smtClean="0">
                <a:solidFill>
                  <a:schemeClr val="accent2">
                    <a:lumMod val="75000"/>
                  </a:schemeClr>
                </a:solidFill>
              </a:rPr>
              <a:t>yığmasının</a:t>
            </a:r>
            <a:r>
              <a:rPr lang="en-US" dirty="0" smtClean="0">
                <a:solidFill>
                  <a:schemeClr val="accent2">
                    <a:lumMod val="75000"/>
                  </a:schemeClr>
                </a:solidFill>
              </a:rPr>
              <a:t> </a:t>
            </a:r>
            <a:r>
              <a:rPr lang="en-US" dirty="0" err="1" smtClean="0">
                <a:solidFill>
                  <a:schemeClr val="accent2">
                    <a:lumMod val="75000"/>
                  </a:schemeClr>
                </a:solidFill>
              </a:rPr>
              <a:t>ən</a:t>
            </a:r>
            <a:r>
              <a:rPr lang="en-US" dirty="0" smtClean="0">
                <a:solidFill>
                  <a:schemeClr val="accent2">
                    <a:lumMod val="75000"/>
                  </a:schemeClr>
                </a:solidFill>
              </a:rPr>
              <a:t> </a:t>
            </a:r>
            <a:r>
              <a:rPr lang="en-US" dirty="0" err="1" smtClean="0">
                <a:solidFill>
                  <a:schemeClr val="accent2">
                    <a:lumMod val="75000"/>
                  </a:schemeClr>
                </a:solidFill>
              </a:rPr>
              <a:t>yaxşı</a:t>
            </a:r>
            <a:r>
              <a:rPr lang="en-US" dirty="0" smtClean="0">
                <a:solidFill>
                  <a:schemeClr val="accent2">
                    <a:lumMod val="75000"/>
                  </a:schemeClr>
                </a:solidFill>
              </a:rPr>
              <a:t> </a:t>
            </a:r>
            <a:r>
              <a:rPr lang="en-US" dirty="0" err="1" smtClean="0">
                <a:solidFill>
                  <a:schemeClr val="accent2">
                    <a:lumMod val="75000"/>
                  </a:schemeClr>
                </a:solidFill>
              </a:rPr>
              <a:t>bombardiridir</a:t>
            </a:r>
            <a:endParaRPr lang="ru-RU" dirty="0">
              <a:solidFill>
                <a:schemeClr val="accent2">
                  <a:lumMod val="75000"/>
                </a:schemeClr>
              </a:solidFill>
            </a:endParaRPr>
          </a:p>
        </p:txBody>
      </p:sp>
      <p:sp>
        <p:nvSpPr>
          <p:cNvPr id="16" name="Прямоугольник 15"/>
          <p:cNvSpPr/>
          <p:nvPr/>
        </p:nvSpPr>
        <p:spPr>
          <a:xfrm>
            <a:off x="10137422" y="6636531"/>
            <a:ext cx="955138" cy="369332"/>
          </a:xfrm>
          <a:prstGeom prst="rect">
            <a:avLst/>
          </a:prstGeom>
        </p:spPr>
        <p:txBody>
          <a:bodyPr wrap="square">
            <a:spAutoFit/>
          </a:bodyPr>
          <a:lstStyle/>
          <a:p>
            <a:r>
              <a:rPr lang="ru-RU" dirty="0" err="1" smtClean="0">
                <a:solidFill>
                  <a:schemeClr val="accent2">
                    <a:lumMod val="75000"/>
                  </a:schemeClr>
                </a:solidFill>
              </a:rPr>
              <a:t>P.s</a:t>
            </a:r>
            <a:r>
              <a:rPr lang="ru-RU" dirty="0" smtClean="0">
                <a:solidFill>
                  <a:schemeClr val="accent2">
                    <a:lumMod val="75000"/>
                  </a:schemeClr>
                </a:solidFill>
              </a:rPr>
              <a:t>.</a:t>
            </a:r>
            <a:endParaRPr lang="ru-RU" dirty="0">
              <a:solidFill>
                <a:schemeClr val="accent2">
                  <a:lumMod val="75000"/>
                </a:schemeClr>
              </a:solidFill>
            </a:endParaRPr>
          </a:p>
        </p:txBody>
      </p:sp>
      <p:sp>
        <p:nvSpPr>
          <p:cNvPr id="17" name="Прямоугольник 16"/>
          <p:cNvSpPr/>
          <p:nvPr/>
        </p:nvSpPr>
        <p:spPr>
          <a:xfrm>
            <a:off x="99392" y="0"/>
            <a:ext cx="2403687" cy="646331"/>
          </a:xfrm>
          <a:prstGeom prst="rect">
            <a:avLst/>
          </a:prstGeom>
        </p:spPr>
        <p:txBody>
          <a:bodyPr wrap="square">
            <a:spAutoFit/>
          </a:bodyPr>
          <a:lstStyle/>
          <a:p>
            <a:r>
              <a:rPr lang="en-US" sz="3600" dirty="0" err="1">
                <a:solidFill>
                  <a:schemeClr val="accent2">
                    <a:lumMod val="75000"/>
                  </a:schemeClr>
                </a:solidFill>
              </a:rPr>
              <a:t>E</a:t>
            </a:r>
            <a:r>
              <a:rPr lang="ru-RU" sz="3600" dirty="0" err="1" smtClean="0">
                <a:solidFill>
                  <a:schemeClr val="accent2">
                    <a:lumMod val="75000"/>
                  </a:schemeClr>
                </a:solidFill>
              </a:rPr>
              <a:t>xample</a:t>
            </a:r>
            <a:endParaRPr lang="ru-RU" sz="3600" dirty="0">
              <a:solidFill>
                <a:schemeClr val="accent2">
                  <a:lumMod val="75000"/>
                </a:schemeClr>
              </a:solidFill>
            </a:endParaRPr>
          </a:p>
        </p:txBody>
      </p:sp>
    </p:spTree>
    <p:extLst>
      <p:ext uri="{BB962C8B-B14F-4D97-AF65-F5344CB8AC3E}">
        <p14:creationId xmlns:p14="http://schemas.microsoft.com/office/powerpoint/2010/main" val="1026324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9547" y="59362"/>
            <a:ext cx="5347523" cy="560070"/>
          </a:xfrm>
          <a:prstGeom prst="rect">
            <a:avLst/>
          </a:prstGeom>
          <a:noFill/>
          <a:ln/>
        </p:spPr>
        <p:txBody>
          <a:bodyPr wrap="square" lIns="0" tIns="0" rIns="0" bIns="0" rtlCol="0" anchor="t"/>
          <a:lstStyle/>
          <a:p>
            <a:pPr>
              <a:lnSpc>
                <a:spcPts val="5600"/>
              </a:lnSpc>
            </a:pPr>
            <a:r>
              <a:rPr lang="en-US" sz="2800" dirty="0" err="1" smtClean="0">
                <a:solidFill>
                  <a:srgbClr val="FF0000"/>
                </a:solidFill>
              </a:rPr>
              <a:t>Oyun</a:t>
            </a:r>
            <a:r>
              <a:rPr lang="en-US" sz="2800" dirty="0" smtClean="0">
                <a:solidFill>
                  <a:srgbClr val="FF0000"/>
                </a:solidFill>
              </a:rPr>
              <a:t> </a:t>
            </a:r>
            <a:r>
              <a:rPr lang="en-US" sz="2800" dirty="0" err="1" smtClean="0">
                <a:solidFill>
                  <a:srgbClr val="FF0000"/>
                </a:solidFill>
              </a:rPr>
              <a:t>strategiyası</a:t>
            </a:r>
            <a:r>
              <a:rPr lang="en-US" sz="2800" dirty="0" smtClean="0">
                <a:solidFill>
                  <a:srgbClr val="FF0000"/>
                </a:solidFill>
              </a:rPr>
              <a:t> </a:t>
            </a:r>
            <a:r>
              <a:rPr lang="en-US" sz="2800" dirty="0" err="1" smtClean="0">
                <a:solidFill>
                  <a:srgbClr val="FF0000"/>
                </a:solidFill>
              </a:rPr>
              <a:t>və</a:t>
            </a:r>
            <a:r>
              <a:rPr lang="en-US" sz="2800" dirty="0" smtClean="0">
                <a:solidFill>
                  <a:srgbClr val="FF0000"/>
                </a:solidFill>
              </a:rPr>
              <a:t> </a:t>
            </a:r>
            <a:r>
              <a:rPr lang="en-US" sz="2800" dirty="0" err="1" smtClean="0">
                <a:solidFill>
                  <a:srgbClr val="FF0000"/>
                </a:solidFill>
              </a:rPr>
              <a:t>taktiki</a:t>
            </a:r>
            <a:r>
              <a:rPr lang="en-US" sz="2800" dirty="0" smtClean="0">
                <a:solidFill>
                  <a:srgbClr val="FF0000"/>
                </a:solidFill>
              </a:rPr>
              <a:t> </a:t>
            </a:r>
            <a:r>
              <a:rPr lang="en-US" sz="2800" dirty="0" err="1" smtClean="0">
                <a:solidFill>
                  <a:srgbClr val="FF0000"/>
                </a:solidFill>
              </a:rPr>
              <a:t>qərarlar</a:t>
            </a:r>
            <a:endParaRPr lang="en-US" sz="2800" dirty="0">
              <a:solidFill>
                <a:srgbClr val="FF0000"/>
              </a:solidFill>
            </a:endParaRPr>
          </a:p>
        </p:txBody>
      </p:sp>
      <p:sp>
        <p:nvSpPr>
          <p:cNvPr id="4" name="Text 1"/>
          <p:cNvSpPr/>
          <p:nvPr/>
        </p:nvSpPr>
        <p:spPr>
          <a:xfrm>
            <a:off x="178206" y="1106563"/>
            <a:ext cx="7627382" cy="2128250"/>
          </a:xfrm>
          <a:prstGeom prst="rect">
            <a:avLst/>
          </a:prstGeom>
          <a:noFill/>
          <a:ln/>
        </p:spPr>
        <p:txBody>
          <a:bodyPr wrap="square" lIns="0" tIns="0" rIns="0" bIns="0" rtlCol="0" anchor="t"/>
          <a:lstStyle/>
          <a:p>
            <a:pPr algn="ctr">
              <a:lnSpc>
                <a:spcPts val="2400"/>
              </a:lnSpc>
            </a:pPr>
            <a:r>
              <a:rPr lang="en-US" dirty="0" err="1" smtClean="0">
                <a:solidFill>
                  <a:srgbClr val="FF0000"/>
                </a:solidFill>
              </a:rPr>
              <a:t>Peşəkar</a:t>
            </a:r>
            <a:r>
              <a:rPr lang="en-US" dirty="0" smtClean="0">
                <a:solidFill>
                  <a:srgbClr val="FF0000"/>
                </a:solidFill>
              </a:rPr>
              <a:t> </a:t>
            </a:r>
            <a:r>
              <a:rPr lang="en-US" dirty="0" err="1" smtClean="0">
                <a:solidFill>
                  <a:srgbClr val="FF0000"/>
                </a:solidFill>
              </a:rPr>
              <a:t>idmandakı</a:t>
            </a:r>
            <a:r>
              <a:rPr lang="en-US" dirty="0" smtClean="0">
                <a:solidFill>
                  <a:srgbClr val="FF0000"/>
                </a:solidFill>
              </a:rPr>
              <a:t> </a:t>
            </a:r>
            <a:r>
              <a:rPr lang="en-US" dirty="0" err="1" smtClean="0">
                <a:solidFill>
                  <a:srgbClr val="FF0000"/>
                </a:solidFill>
              </a:rPr>
              <a:t>məlumatların</a:t>
            </a:r>
            <a:r>
              <a:rPr lang="en-US" dirty="0" smtClean="0">
                <a:solidFill>
                  <a:srgbClr val="FF0000"/>
                </a:solidFill>
              </a:rPr>
              <a:t> </a:t>
            </a:r>
            <a:r>
              <a:rPr lang="en-US" dirty="0" err="1" smtClean="0">
                <a:solidFill>
                  <a:srgbClr val="FF0000"/>
                </a:solidFill>
              </a:rPr>
              <a:t>təhlili</a:t>
            </a:r>
            <a:r>
              <a:rPr lang="en-US" dirty="0" smtClean="0">
                <a:solidFill>
                  <a:srgbClr val="FF0000"/>
                </a:solidFill>
              </a:rPr>
              <a:t> </a:t>
            </a:r>
            <a:r>
              <a:rPr lang="en-US" dirty="0" err="1" smtClean="0">
                <a:solidFill>
                  <a:srgbClr val="FF0000"/>
                </a:solidFill>
              </a:rPr>
              <a:t>və</a:t>
            </a:r>
            <a:r>
              <a:rPr lang="en-US" dirty="0" smtClean="0">
                <a:solidFill>
                  <a:srgbClr val="FF0000"/>
                </a:solidFill>
              </a:rPr>
              <a:t> </a:t>
            </a:r>
            <a:r>
              <a:rPr lang="en-US" dirty="0" err="1" smtClean="0">
                <a:solidFill>
                  <a:srgbClr val="FF0000"/>
                </a:solidFill>
              </a:rPr>
              <a:t>texnologiyası</a:t>
            </a:r>
            <a:r>
              <a:rPr lang="en-US" dirty="0" smtClean="0">
                <a:solidFill>
                  <a:srgbClr val="FF0000"/>
                </a:solidFill>
              </a:rPr>
              <a:t> </a:t>
            </a:r>
            <a:r>
              <a:rPr lang="en-US" dirty="0" err="1" smtClean="0">
                <a:solidFill>
                  <a:srgbClr val="FF0000"/>
                </a:solidFill>
              </a:rPr>
              <a:t>komandalara</a:t>
            </a:r>
            <a:r>
              <a:rPr lang="en-US" dirty="0" smtClean="0">
                <a:solidFill>
                  <a:srgbClr val="FF0000"/>
                </a:solidFill>
              </a:rPr>
              <a:t> </a:t>
            </a:r>
            <a:r>
              <a:rPr lang="en-US" dirty="0" err="1" smtClean="0">
                <a:solidFill>
                  <a:srgbClr val="FF0000"/>
                </a:solidFill>
              </a:rPr>
              <a:t>daha</a:t>
            </a:r>
            <a:r>
              <a:rPr lang="en-US" dirty="0" smtClean="0">
                <a:solidFill>
                  <a:srgbClr val="FF0000"/>
                </a:solidFill>
              </a:rPr>
              <a:t> </a:t>
            </a:r>
            <a:r>
              <a:rPr lang="en-US" dirty="0" err="1" smtClean="0">
                <a:solidFill>
                  <a:srgbClr val="FF0000"/>
                </a:solidFill>
              </a:rPr>
              <a:t>dəqiq</a:t>
            </a:r>
            <a:r>
              <a:rPr lang="en-US" dirty="0" smtClean="0">
                <a:solidFill>
                  <a:srgbClr val="FF0000"/>
                </a:solidFill>
              </a:rPr>
              <a:t> </a:t>
            </a:r>
            <a:r>
              <a:rPr lang="en-US" dirty="0" err="1" smtClean="0">
                <a:solidFill>
                  <a:srgbClr val="FF0000"/>
                </a:solidFill>
              </a:rPr>
              <a:t>taktiki</a:t>
            </a:r>
            <a:r>
              <a:rPr lang="en-US" dirty="0" smtClean="0">
                <a:solidFill>
                  <a:srgbClr val="FF0000"/>
                </a:solidFill>
              </a:rPr>
              <a:t> </a:t>
            </a:r>
            <a:r>
              <a:rPr lang="en-US" dirty="0" err="1" smtClean="0">
                <a:solidFill>
                  <a:srgbClr val="FF0000"/>
                </a:solidFill>
              </a:rPr>
              <a:t>qərarlar</a:t>
            </a:r>
            <a:r>
              <a:rPr lang="en-US" dirty="0" smtClean="0">
                <a:solidFill>
                  <a:srgbClr val="FF0000"/>
                </a:solidFill>
              </a:rPr>
              <a:t> </a:t>
            </a:r>
            <a:r>
              <a:rPr lang="en-US" dirty="0" err="1" smtClean="0">
                <a:solidFill>
                  <a:srgbClr val="FF0000"/>
                </a:solidFill>
              </a:rPr>
              <a:t>qəbul</a:t>
            </a:r>
            <a:r>
              <a:rPr lang="en-US" dirty="0" smtClean="0">
                <a:solidFill>
                  <a:srgbClr val="FF0000"/>
                </a:solidFill>
              </a:rPr>
              <a:t> </a:t>
            </a:r>
            <a:r>
              <a:rPr lang="en-US" dirty="0" err="1" smtClean="0">
                <a:solidFill>
                  <a:srgbClr val="FF0000"/>
                </a:solidFill>
              </a:rPr>
              <a:t>etməyə</a:t>
            </a:r>
            <a:r>
              <a:rPr lang="en-US" dirty="0" smtClean="0">
                <a:solidFill>
                  <a:srgbClr val="FF0000"/>
                </a:solidFill>
              </a:rPr>
              <a:t>, </a:t>
            </a:r>
            <a:r>
              <a:rPr lang="en-US" dirty="0" err="1" smtClean="0">
                <a:solidFill>
                  <a:srgbClr val="FF0000"/>
                </a:solidFill>
              </a:rPr>
              <a:t>rəqib</a:t>
            </a:r>
            <a:r>
              <a:rPr lang="en-US" dirty="0" smtClean="0">
                <a:solidFill>
                  <a:srgbClr val="FF0000"/>
                </a:solidFill>
              </a:rPr>
              <a:t> </a:t>
            </a:r>
            <a:r>
              <a:rPr lang="en-US" dirty="0" err="1" smtClean="0">
                <a:solidFill>
                  <a:srgbClr val="FF0000"/>
                </a:solidFill>
              </a:rPr>
              <a:t>hərəkətlərini</a:t>
            </a:r>
            <a:r>
              <a:rPr lang="en-US" dirty="0" smtClean="0">
                <a:solidFill>
                  <a:srgbClr val="FF0000"/>
                </a:solidFill>
              </a:rPr>
              <a:t> </a:t>
            </a:r>
            <a:r>
              <a:rPr lang="en-US" dirty="0" err="1" smtClean="0">
                <a:solidFill>
                  <a:srgbClr val="FF0000"/>
                </a:solidFill>
              </a:rPr>
              <a:t>proqnozlaşdırmağa</a:t>
            </a:r>
            <a:r>
              <a:rPr lang="en-US" dirty="0" smtClean="0">
                <a:solidFill>
                  <a:srgbClr val="FF0000"/>
                </a:solidFill>
              </a:rPr>
              <a:t> </a:t>
            </a:r>
            <a:r>
              <a:rPr lang="en-US" dirty="0" err="1" smtClean="0">
                <a:solidFill>
                  <a:srgbClr val="FF0000"/>
                </a:solidFill>
              </a:rPr>
              <a:t>və</a:t>
            </a:r>
            <a:r>
              <a:rPr lang="en-US" dirty="0" smtClean="0">
                <a:solidFill>
                  <a:srgbClr val="FF0000"/>
                </a:solidFill>
              </a:rPr>
              <a:t> real </a:t>
            </a:r>
            <a:r>
              <a:rPr lang="en-US" dirty="0" err="1" smtClean="0">
                <a:solidFill>
                  <a:srgbClr val="FF0000"/>
                </a:solidFill>
              </a:rPr>
              <a:t>vaxt</a:t>
            </a:r>
            <a:r>
              <a:rPr lang="en-US" dirty="0" smtClean="0">
                <a:solidFill>
                  <a:srgbClr val="FF0000"/>
                </a:solidFill>
              </a:rPr>
              <a:t> </a:t>
            </a:r>
            <a:r>
              <a:rPr lang="en-US" dirty="0" err="1" smtClean="0">
                <a:solidFill>
                  <a:srgbClr val="FF0000"/>
                </a:solidFill>
              </a:rPr>
              <a:t>strategiyalarını</a:t>
            </a:r>
            <a:r>
              <a:rPr lang="en-US" dirty="0" smtClean="0">
                <a:solidFill>
                  <a:srgbClr val="FF0000"/>
                </a:solidFill>
              </a:rPr>
              <a:t> </a:t>
            </a:r>
            <a:r>
              <a:rPr lang="en-US" dirty="0" err="1" smtClean="0">
                <a:solidFill>
                  <a:srgbClr val="FF0000"/>
                </a:solidFill>
              </a:rPr>
              <a:t>optimallaşdırmağa</a:t>
            </a:r>
            <a:r>
              <a:rPr lang="en-US" dirty="0" smtClean="0">
                <a:solidFill>
                  <a:srgbClr val="FF0000"/>
                </a:solidFill>
              </a:rPr>
              <a:t> </a:t>
            </a:r>
            <a:r>
              <a:rPr lang="en-US" dirty="0" err="1" smtClean="0">
                <a:solidFill>
                  <a:srgbClr val="FF0000"/>
                </a:solidFill>
              </a:rPr>
              <a:t>kömək</a:t>
            </a:r>
            <a:r>
              <a:rPr lang="en-US" dirty="0" smtClean="0">
                <a:solidFill>
                  <a:srgbClr val="FF0000"/>
                </a:solidFill>
              </a:rPr>
              <a:t> </a:t>
            </a:r>
            <a:r>
              <a:rPr lang="en-US" dirty="0" err="1" smtClean="0">
                <a:solidFill>
                  <a:srgbClr val="FF0000"/>
                </a:solidFill>
              </a:rPr>
              <a:t>edir</a:t>
            </a:r>
            <a:r>
              <a:rPr lang="en-US" dirty="0" smtClean="0">
                <a:solidFill>
                  <a:srgbClr val="FF0000"/>
                </a:solidFill>
              </a:rPr>
              <a:t>.</a:t>
            </a:r>
            <a:endParaRPr lang="en-US" dirty="0">
              <a:solidFill>
                <a:srgbClr val="FF0000"/>
              </a:solidFill>
            </a:endParaRPr>
          </a:p>
        </p:txBody>
      </p:sp>
      <p:sp>
        <p:nvSpPr>
          <p:cNvPr id="8" name="Прямоугольник 7"/>
          <p:cNvSpPr/>
          <p:nvPr/>
        </p:nvSpPr>
        <p:spPr>
          <a:xfrm>
            <a:off x="401897" y="4035745"/>
            <a:ext cx="5251651" cy="1200329"/>
          </a:xfrm>
          <a:prstGeom prst="rect">
            <a:avLst/>
          </a:prstGeom>
        </p:spPr>
        <p:txBody>
          <a:bodyPr wrap="square">
            <a:spAutoFit/>
          </a:bodyPr>
          <a:lstStyle/>
          <a:p>
            <a:pPr marL="342900" indent="-342900">
              <a:buFont typeface="+mj-lt"/>
              <a:buAutoNum type="arabicPeriod"/>
            </a:pPr>
            <a:r>
              <a:rPr lang="ru-RU" dirty="0" err="1" smtClean="0">
                <a:solidFill>
                  <a:srgbClr val="FF0000"/>
                </a:solidFill>
              </a:rPr>
              <a:t>Rəqiblərin</a:t>
            </a:r>
            <a:r>
              <a:rPr lang="ru-RU" dirty="0" smtClean="0">
                <a:solidFill>
                  <a:srgbClr val="FF0000"/>
                </a:solidFill>
              </a:rPr>
              <a:t> </a:t>
            </a:r>
            <a:r>
              <a:rPr lang="ru-RU" dirty="0" err="1" smtClean="0">
                <a:solidFill>
                  <a:srgbClr val="FF0000"/>
                </a:solidFill>
              </a:rPr>
              <a:t>təhlili</a:t>
            </a:r>
            <a:r>
              <a:rPr lang="ru-RU" dirty="0" smtClean="0">
                <a:solidFill>
                  <a:srgbClr val="FF0000"/>
                </a:solidFill>
              </a:rPr>
              <a:t> </a:t>
            </a:r>
            <a:endParaRPr lang="en-US" dirty="0" smtClean="0">
              <a:solidFill>
                <a:srgbClr val="FF0000"/>
              </a:solidFill>
            </a:endParaRPr>
          </a:p>
          <a:p>
            <a:pPr marL="342900" indent="-342900">
              <a:buFont typeface="+mj-lt"/>
              <a:buAutoNum type="arabicPeriod"/>
            </a:pPr>
            <a:r>
              <a:rPr lang="en-US" dirty="0" err="1">
                <a:solidFill>
                  <a:srgbClr val="FF0000"/>
                </a:solidFill>
              </a:rPr>
              <a:t>R</a:t>
            </a:r>
            <a:r>
              <a:rPr lang="ru-RU" dirty="0" err="1" smtClean="0">
                <a:solidFill>
                  <a:srgbClr val="FF0000"/>
                </a:solidFill>
              </a:rPr>
              <a:t>eal</a:t>
            </a:r>
            <a:r>
              <a:rPr lang="ru-RU" dirty="0" smtClean="0">
                <a:solidFill>
                  <a:srgbClr val="FF0000"/>
                </a:solidFill>
              </a:rPr>
              <a:t> </a:t>
            </a:r>
            <a:r>
              <a:rPr lang="ru-RU" dirty="0" err="1" smtClean="0">
                <a:solidFill>
                  <a:srgbClr val="FF0000"/>
                </a:solidFill>
              </a:rPr>
              <a:t>vaxt</a:t>
            </a:r>
            <a:r>
              <a:rPr lang="ru-RU" dirty="0" smtClean="0">
                <a:solidFill>
                  <a:srgbClr val="FF0000"/>
                </a:solidFill>
              </a:rPr>
              <a:t> </a:t>
            </a:r>
            <a:r>
              <a:rPr lang="ru-RU" dirty="0" err="1" smtClean="0">
                <a:solidFill>
                  <a:srgbClr val="FF0000"/>
                </a:solidFill>
              </a:rPr>
              <a:t>taktiki</a:t>
            </a:r>
            <a:r>
              <a:rPr lang="ru-RU" dirty="0" smtClean="0">
                <a:solidFill>
                  <a:srgbClr val="FF0000"/>
                </a:solidFill>
              </a:rPr>
              <a:t> </a:t>
            </a:r>
            <a:r>
              <a:rPr lang="ru-RU" dirty="0" err="1" smtClean="0">
                <a:solidFill>
                  <a:srgbClr val="FF0000"/>
                </a:solidFill>
              </a:rPr>
              <a:t>təhlili</a:t>
            </a:r>
            <a:r>
              <a:rPr lang="ru-RU" dirty="0" smtClean="0">
                <a:solidFill>
                  <a:srgbClr val="FF0000"/>
                </a:solidFill>
              </a:rPr>
              <a:t> </a:t>
            </a:r>
            <a:endParaRPr lang="en-US" dirty="0" smtClean="0">
              <a:solidFill>
                <a:srgbClr val="FF0000"/>
              </a:solidFill>
            </a:endParaRPr>
          </a:p>
          <a:p>
            <a:pPr marL="342900" indent="-342900">
              <a:buFont typeface="+mj-lt"/>
              <a:buAutoNum type="arabicPeriod"/>
            </a:pPr>
            <a:r>
              <a:rPr lang="ru-RU" dirty="0" err="1" smtClean="0">
                <a:solidFill>
                  <a:srgbClr val="FF0000"/>
                </a:solidFill>
              </a:rPr>
              <a:t>Oyunçu</a:t>
            </a:r>
            <a:r>
              <a:rPr lang="ru-RU" dirty="0" smtClean="0">
                <a:solidFill>
                  <a:srgbClr val="FF0000"/>
                </a:solidFill>
              </a:rPr>
              <a:t> </a:t>
            </a:r>
            <a:r>
              <a:rPr lang="ru-RU" dirty="0" err="1" smtClean="0">
                <a:solidFill>
                  <a:srgbClr val="FF0000"/>
                </a:solidFill>
              </a:rPr>
              <a:t>yerləşdirmələrinin</a:t>
            </a:r>
            <a:r>
              <a:rPr lang="ru-RU" dirty="0" smtClean="0">
                <a:solidFill>
                  <a:srgbClr val="FF0000"/>
                </a:solidFill>
              </a:rPr>
              <a:t> </a:t>
            </a:r>
            <a:r>
              <a:rPr lang="ru-RU" dirty="0" err="1" smtClean="0">
                <a:solidFill>
                  <a:srgbClr val="FF0000"/>
                </a:solidFill>
              </a:rPr>
              <a:t>optimallaşdırılması</a:t>
            </a:r>
            <a:r>
              <a:rPr lang="ru-RU" dirty="0" smtClean="0">
                <a:solidFill>
                  <a:srgbClr val="FF0000"/>
                </a:solidFill>
              </a:rPr>
              <a:t> </a:t>
            </a:r>
            <a:endParaRPr lang="en-US" dirty="0" smtClean="0">
              <a:solidFill>
                <a:srgbClr val="FF0000"/>
              </a:solidFill>
            </a:endParaRPr>
          </a:p>
          <a:p>
            <a:pPr marL="342900" indent="-342900">
              <a:buFont typeface="+mj-lt"/>
              <a:buAutoNum type="arabicPeriod"/>
            </a:pPr>
            <a:r>
              <a:rPr lang="en-US" dirty="0">
                <a:solidFill>
                  <a:srgbClr val="FF0000"/>
                </a:solidFill>
              </a:rPr>
              <a:t>M</a:t>
            </a:r>
            <a:r>
              <a:rPr lang="ru-RU" dirty="0" err="1" smtClean="0">
                <a:solidFill>
                  <a:srgbClr val="FF0000"/>
                </a:solidFill>
              </a:rPr>
              <a:t>atçdan</a:t>
            </a:r>
            <a:r>
              <a:rPr lang="ru-RU" dirty="0" smtClean="0">
                <a:solidFill>
                  <a:srgbClr val="FF0000"/>
                </a:solidFill>
              </a:rPr>
              <a:t> </a:t>
            </a:r>
            <a:r>
              <a:rPr lang="ru-RU" dirty="0" err="1" smtClean="0">
                <a:solidFill>
                  <a:srgbClr val="FF0000"/>
                </a:solidFill>
              </a:rPr>
              <a:t>əvvəl</a:t>
            </a:r>
            <a:r>
              <a:rPr lang="ru-RU" dirty="0" smtClean="0">
                <a:solidFill>
                  <a:srgbClr val="FF0000"/>
                </a:solidFill>
              </a:rPr>
              <a:t> </a:t>
            </a:r>
            <a:r>
              <a:rPr lang="ru-RU" dirty="0" err="1" smtClean="0">
                <a:solidFill>
                  <a:srgbClr val="FF0000"/>
                </a:solidFill>
              </a:rPr>
              <a:t>strategiyaların</a:t>
            </a:r>
            <a:r>
              <a:rPr lang="ru-RU" dirty="0" smtClean="0">
                <a:solidFill>
                  <a:srgbClr val="FF0000"/>
                </a:solidFill>
              </a:rPr>
              <a:t> </a:t>
            </a:r>
            <a:r>
              <a:rPr lang="ru-RU" dirty="0" err="1" smtClean="0">
                <a:solidFill>
                  <a:srgbClr val="FF0000"/>
                </a:solidFill>
              </a:rPr>
              <a:t>modelləşdirilməsi</a:t>
            </a:r>
            <a:endParaRPr lang="ru-RU" dirty="0">
              <a:solidFill>
                <a:srgbClr val="FF0000"/>
              </a:solidFill>
            </a:endParaRPr>
          </a:p>
        </p:txBody>
      </p:sp>
    </p:spTree>
    <p:extLst>
      <p:ext uri="{BB962C8B-B14F-4D97-AF65-F5344CB8AC3E}">
        <p14:creationId xmlns:p14="http://schemas.microsoft.com/office/powerpoint/2010/main" val="1307988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4612554" y="-262721"/>
            <a:ext cx="4747756" cy="1039469"/>
          </a:xfrm>
          <a:prstGeom prst="rect">
            <a:avLst/>
          </a:prstGeom>
          <a:noFill/>
          <a:ln/>
        </p:spPr>
        <p:txBody>
          <a:bodyPr wrap="square" lIns="0" tIns="0" rIns="0" bIns="0" rtlCol="0" anchor="t"/>
          <a:lstStyle/>
          <a:p>
            <a:pPr algn="ctr">
              <a:lnSpc>
                <a:spcPts val="5600"/>
              </a:lnSpc>
            </a:pPr>
            <a:r>
              <a:rPr lang="en-US" sz="1400" dirty="0" err="1" smtClean="0">
                <a:solidFill>
                  <a:srgbClr val="FF0000"/>
                </a:solidFill>
                <a:latin typeface="Century" panose="02040604050505020304" pitchFamily="18" charset="0"/>
                <a:ea typeface="Dela Gothic One" pitchFamily="34" charset="-122"/>
                <a:cs typeface="Dela Gothic One" pitchFamily="34" charset="-120"/>
              </a:rPr>
              <a:t>Rəqib</a:t>
            </a:r>
            <a:r>
              <a:rPr lang="en-US" sz="1400" dirty="0" smtClean="0">
                <a:solidFill>
                  <a:srgbClr val="FF0000"/>
                </a:solidFill>
                <a:latin typeface="Century" panose="02040604050505020304" pitchFamily="18" charset="0"/>
                <a:ea typeface="Dela Gothic One" pitchFamily="34" charset="-122"/>
                <a:cs typeface="Dela Gothic One" pitchFamily="34" charset="-120"/>
              </a:rPr>
              <a:t> </a:t>
            </a:r>
            <a:r>
              <a:rPr lang="en-US" sz="1400" dirty="0" err="1" smtClean="0">
                <a:solidFill>
                  <a:srgbClr val="FF0000"/>
                </a:solidFill>
                <a:latin typeface="Century" panose="02040604050505020304" pitchFamily="18" charset="0"/>
                <a:ea typeface="Dela Gothic One" pitchFamily="34" charset="-122"/>
                <a:cs typeface="Dela Gothic One" pitchFamily="34" charset="-120"/>
              </a:rPr>
              <a:t>analizi</a:t>
            </a:r>
            <a:r>
              <a:rPr lang="en-US" sz="1400" dirty="0" smtClean="0">
                <a:solidFill>
                  <a:srgbClr val="FF0000"/>
                </a:solidFill>
                <a:latin typeface="Century" panose="02040604050505020304" pitchFamily="18" charset="0"/>
                <a:ea typeface="Dela Gothic One" pitchFamily="34" charset="-122"/>
                <a:cs typeface="Dela Gothic One" pitchFamily="34" charset="-120"/>
              </a:rPr>
              <a:t> (Opponent Analysis)</a:t>
            </a:r>
          </a:p>
        </p:txBody>
      </p:sp>
      <p:sp>
        <p:nvSpPr>
          <p:cNvPr id="7" name="Прямоугольник 6"/>
          <p:cNvSpPr/>
          <p:nvPr/>
        </p:nvSpPr>
        <p:spPr>
          <a:xfrm>
            <a:off x="393290" y="580102"/>
            <a:ext cx="11739716" cy="2727285"/>
          </a:xfrm>
          <a:prstGeom prst="rect">
            <a:avLst/>
          </a:prstGeom>
        </p:spPr>
        <p:txBody>
          <a:bodyPr wrap="square">
            <a:spAutoFit/>
          </a:bodyPr>
          <a:lstStyle/>
          <a:p>
            <a:pPr marL="285750" indent="-285750">
              <a:lnSpc>
                <a:spcPts val="3500"/>
              </a:lnSpc>
              <a:buFont typeface="Arial" panose="020B0604020202020204" pitchFamily="34" charset="0"/>
              <a:buChar char="•"/>
            </a:pPr>
            <a:r>
              <a:rPr lang="en-US" sz="1600" b="1" dirty="0" err="1">
                <a:solidFill>
                  <a:srgbClr val="FF0000"/>
                </a:solidFill>
                <a:ea typeface="Dela Gothic One" pitchFamily="34" charset="-122"/>
                <a:cs typeface="Dela Gothic One" pitchFamily="34" charset="-120"/>
              </a:rPr>
              <a:t>Süni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intellekt</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və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maşın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öyrənməsi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rəqiblərin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oyunundakı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nümunələri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müəyyənləşdirərək</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minlərlə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matçı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təhlil</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edir</a:t>
            </a:r>
            <a:r>
              <a:rPr lang="en-US" sz="1600" b="1" dirty="0">
                <a:solidFill>
                  <a:srgbClr val="FF0000"/>
                </a:solidFill>
                <a:ea typeface="Dela Gothic One" pitchFamily="34" charset="-122"/>
                <a:cs typeface="Dela Gothic One" pitchFamily="34" charset="-120"/>
              </a:rPr>
              <a:t>.</a:t>
            </a:r>
          </a:p>
          <a:p>
            <a:pPr marL="285750" indent="-285750">
              <a:lnSpc>
                <a:spcPts val="3500"/>
              </a:lnSpc>
              <a:buFont typeface="Arial" panose="020B0604020202020204" pitchFamily="34" charset="0"/>
              <a:buChar char="•"/>
            </a:pPr>
            <a:r>
              <a:rPr lang="en-US" sz="1600" b="1" dirty="0" err="1">
                <a:solidFill>
                  <a:srgbClr val="FF0000"/>
                </a:solidFill>
                <a:ea typeface="Dela Gothic One" pitchFamily="34" charset="-122"/>
                <a:cs typeface="Dela Gothic One" pitchFamily="34" charset="-120"/>
              </a:rPr>
              <a:t>Taktikanın</a:t>
            </a:r>
            <a:r>
              <a:rPr lang="en-US" sz="1600" b="1" dirty="0">
                <a:solidFill>
                  <a:srgbClr val="FF0000"/>
                </a:solidFill>
                <a:ea typeface="Dela Gothic One" pitchFamily="34" charset="-122"/>
                <a:cs typeface="Dela Gothic One" pitchFamily="34" charset="-120"/>
              </a:rPr>
              <a:t> video </a:t>
            </a:r>
            <a:r>
              <a:rPr lang="en-US" sz="1600" b="1" dirty="0" err="1">
                <a:solidFill>
                  <a:srgbClr val="FF0000"/>
                </a:solidFill>
                <a:ea typeface="Dela Gothic One" pitchFamily="34" charset="-122"/>
                <a:cs typeface="Dela Gothic One" pitchFamily="34" charset="-120"/>
              </a:rPr>
              <a:t>seçimi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rəqib</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komandanın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hansı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sxemlərdən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daha</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çox</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istifadə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etdiyini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hansı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zonaların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ən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zəif</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qorunduğunu</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anlamağa</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kömək</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edir</a:t>
            </a:r>
            <a:r>
              <a:rPr lang="en-US" sz="1600" b="1" dirty="0">
                <a:solidFill>
                  <a:srgbClr val="FF0000"/>
                </a:solidFill>
                <a:ea typeface="Dela Gothic One" pitchFamily="34" charset="-122"/>
                <a:cs typeface="Dela Gothic One" pitchFamily="34" charset="-120"/>
              </a:rPr>
              <a:t>.</a:t>
            </a:r>
          </a:p>
          <a:p>
            <a:pPr marL="285750" indent="-285750">
              <a:lnSpc>
                <a:spcPts val="3500"/>
              </a:lnSpc>
              <a:buFont typeface="Arial" panose="020B0604020202020204" pitchFamily="34" charset="0"/>
              <a:buChar char="•"/>
            </a:pPr>
            <a:r>
              <a:rPr lang="en-US" sz="1600" b="1" dirty="0" err="1">
                <a:solidFill>
                  <a:srgbClr val="FF0000"/>
                </a:solidFill>
                <a:ea typeface="Dela Gothic One" pitchFamily="34" charset="-122"/>
                <a:cs typeface="Dela Gothic One" pitchFamily="34" charset="-120"/>
              </a:rPr>
              <a:t>İstilik</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xəritələri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istilik</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xəritələri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oyunçuların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meydanda</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ən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çox</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vaxt</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keçirdikləri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yerləri</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göstərir</a:t>
            </a:r>
            <a:r>
              <a:rPr lang="en-US" sz="1600" b="1" dirty="0">
                <a:solidFill>
                  <a:srgbClr val="FF0000"/>
                </a:solidFill>
                <a:ea typeface="Dela Gothic One" pitchFamily="34" charset="-122"/>
                <a:cs typeface="Dela Gothic One" pitchFamily="34" charset="-120"/>
              </a:rPr>
              <a:t>.</a:t>
            </a:r>
          </a:p>
          <a:p>
            <a:pPr>
              <a:lnSpc>
                <a:spcPts val="3500"/>
              </a:lnSpc>
            </a:pPr>
            <a:r>
              <a:rPr lang="az-Latn-AZ" sz="1600" b="1" dirty="0">
                <a:solidFill>
                  <a:srgbClr val="FF0000"/>
                </a:solidFill>
                <a:ea typeface="Dela Gothic One" pitchFamily="34" charset="-122"/>
                <a:cs typeface="Dela Gothic One" pitchFamily="34" charset="-120"/>
              </a:rPr>
              <a:t>F</a:t>
            </a:r>
            <a:r>
              <a:rPr lang="en-US" sz="1600" b="1" dirty="0" err="1" smtClean="0">
                <a:solidFill>
                  <a:srgbClr val="FF0000"/>
                </a:solidFill>
                <a:ea typeface="Dela Gothic One" pitchFamily="34" charset="-122"/>
                <a:cs typeface="Dela Gothic One" pitchFamily="34" charset="-120"/>
              </a:rPr>
              <a:t>utbolda</a:t>
            </a:r>
            <a:r>
              <a:rPr lang="en-US" sz="1600" b="1" dirty="0" smtClean="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məşqçilər</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rəqib</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komandanın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hücumları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necə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qurduğunu</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və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hansı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oyunçuların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daha</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çox</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qol</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anları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yaratdığını</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araşdırmaq</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üçün</a:t>
            </a:r>
            <a:r>
              <a:rPr lang="en-US" sz="1600" b="1" dirty="0">
                <a:solidFill>
                  <a:srgbClr val="FF0000"/>
                </a:solidFill>
                <a:ea typeface="Dela Gothic One" pitchFamily="34" charset="-122"/>
                <a:cs typeface="Dela Gothic One" pitchFamily="34" charset="-120"/>
              </a:rPr>
              <a:t> video </a:t>
            </a:r>
            <a:r>
              <a:rPr lang="en-US" sz="1600" b="1" dirty="0" err="1">
                <a:solidFill>
                  <a:srgbClr val="FF0000"/>
                </a:solidFill>
                <a:ea typeface="Dela Gothic One" pitchFamily="34" charset="-122"/>
                <a:cs typeface="Dela Gothic One" pitchFamily="34" charset="-120"/>
              </a:rPr>
              <a:t>analitikdən</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istifadə</a:t>
            </a:r>
            <a:r>
              <a:rPr lang="en-US" sz="1600" b="1" dirty="0">
                <a:solidFill>
                  <a:srgbClr val="FF0000"/>
                </a:solidFill>
                <a:ea typeface="Dela Gothic One" pitchFamily="34" charset="-122"/>
                <a:cs typeface="Dela Gothic One" pitchFamily="34" charset="-120"/>
              </a:rPr>
              <a:t> </a:t>
            </a:r>
            <a:r>
              <a:rPr lang="en-US" sz="1600" b="1" dirty="0" err="1">
                <a:solidFill>
                  <a:srgbClr val="FF0000"/>
                </a:solidFill>
                <a:ea typeface="Dela Gothic One" pitchFamily="34" charset="-122"/>
                <a:cs typeface="Dela Gothic One" pitchFamily="34" charset="-120"/>
              </a:rPr>
              <a:t>edirlər</a:t>
            </a:r>
            <a:r>
              <a:rPr lang="en-US" sz="1600" b="1" dirty="0">
                <a:solidFill>
                  <a:srgbClr val="FF0000"/>
                </a:solidFill>
                <a:ea typeface="Dela Gothic One" pitchFamily="34" charset="-122"/>
                <a:cs typeface="Dela Gothic One" pitchFamily="34" charset="-120"/>
              </a:rPr>
              <a:t>.</a:t>
            </a:r>
            <a:endParaRPr lang="en-US" sz="1600" b="1" dirty="0">
              <a:solidFill>
                <a:srgbClr val="FF0000"/>
              </a:solidFill>
            </a:endParaRP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820" y="3478160"/>
            <a:ext cx="6912077" cy="4328652"/>
          </a:xfrm>
          <a:prstGeom prst="rect">
            <a:avLst/>
          </a:prstGeom>
        </p:spPr>
      </p:pic>
    </p:spTree>
    <p:extLst>
      <p:ext uri="{BB962C8B-B14F-4D97-AF65-F5344CB8AC3E}">
        <p14:creationId xmlns:p14="http://schemas.microsoft.com/office/powerpoint/2010/main" val="4021807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3978234" y="213296"/>
            <a:ext cx="7315200" cy="830997"/>
          </a:xfrm>
          <a:prstGeom prst="rect">
            <a:avLst/>
          </a:prstGeom>
        </p:spPr>
        <p:txBody>
          <a:bodyPr>
            <a:spAutoFit/>
          </a:bodyPr>
          <a:lstStyle/>
          <a:p>
            <a:pPr algn="ctr"/>
            <a:r>
              <a:rPr lang="ru-RU" sz="2400" b="1" dirty="0" err="1" smtClean="0">
                <a:solidFill>
                  <a:schemeClr val="accent5">
                    <a:lumMod val="40000"/>
                    <a:lumOff val="60000"/>
                  </a:schemeClr>
                </a:solidFill>
              </a:rPr>
              <a:t>Futbolda</a:t>
            </a:r>
            <a:r>
              <a:rPr lang="ru-RU" sz="2400" b="1" dirty="0" smtClean="0">
                <a:solidFill>
                  <a:schemeClr val="accent5">
                    <a:lumMod val="40000"/>
                    <a:lumOff val="60000"/>
                  </a:schemeClr>
                </a:solidFill>
              </a:rPr>
              <a:t> </a:t>
            </a:r>
            <a:r>
              <a:rPr lang="ru-RU" sz="2400" b="1" dirty="0" err="1" smtClean="0">
                <a:solidFill>
                  <a:schemeClr val="accent5">
                    <a:lumMod val="40000"/>
                    <a:lumOff val="60000"/>
                  </a:schemeClr>
                </a:solidFill>
              </a:rPr>
              <a:t>real</a:t>
            </a:r>
            <a:r>
              <a:rPr lang="ru-RU" sz="2400" b="1" dirty="0" smtClean="0">
                <a:solidFill>
                  <a:schemeClr val="accent5">
                    <a:lumMod val="40000"/>
                    <a:lumOff val="60000"/>
                  </a:schemeClr>
                </a:solidFill>
              </a:rPr>
              <a:t> </a:t>
            </a:r>
            <a:r>
              <a:rPr lang="ru-RU" sz="2400" b="1" dirty="0" err="1" smtClean="0">
                <a:solidFill>
                  <a:schemeClr val="accent5">
                    <a:lumMod val="40000"/>
                    <a:lumOff val="60000"/>
                  </a:schemeClr>
                </a:solidFill>
              </a:rPr>
              <a:t>vaxt</a:t>
            </a:r>
            <a:r>
              <a:rPr lang="ru-RU" sz="2400" b="1" dirty="0" smtClean="0">
                <a:solidFill>
                  <a:schemeClr val="accent5">
                    <a:lumMod val="40000"/>
                    <a:lumOff val="60000"/>
                  </a:schemeClr>
                </a:solidFill>
              </a:rPr>
              <a:t> </a:t>
            </a:r>
            <a:r>
              <a:rPr lang="ru-RU" sz="2400" b="1" dirty="0" err="1" smtClean="0">
                <a:solidFill>
                  <a:schemeClr val="accent5">
                    <a:lumMod val="40000"/>
                    <a:lumOff val="60000"/>
                  </a:schemeClr>
                </a:solidFill>
              </a:rPr>
              <a:t>taktiki</a:t>
            </a:r>
            <a:r>
              <a:rPr lang="ru-RU" sz="2400" b="1" dirty="0" smtClean="0">
                <a:solidFill>
                  <a:schemeClr val="accent5">
                    <a:lumMod val="40000"/>
                    <a:lumOff val="60000"/>
                  </a:schemeClr>
                </a:solidFill>
              </a:rPr>
              <a:t> </a:t>
            </a:r>
            <a:r>
              <a:rPr lang="ru-RU" sz="2400" b="1" dirty="0" err="1" smtClean="0">
                <a:solidFill>
                  <a:schemeClr val="accent5">
                    <a:lumMod val="40000"/>
                    <a:lumOff val="60000"/>
                  </a:schemeClr>
                </a:solidFill>
              </a:rPr>
              <a:t>təhlili</a:t>
            </a:r>
            <a:r>
              <a:rPr lang="ru-RU" sz="2400" b="1" dirty="0" smtClean="0">
                <a:solidFill>
                  <a:schemeClr val="accent5">
                    <a:lumMod val="40000"/>
                    <a:lumOff val="60000"/>
                  </a:schemeClr>
                </a:solidFill>
              </a:rPr>
              <a:t> (</a:t>
            </a:r>
            <a:r>
              <a:rPr lang="az-Latn-AZ" sz="2400" b="1" dirty="0" err="1" smtClean="0">
                <a:solidFill>
                  <a:schemeClr val="accent5">
                    <a:lumMod val="40000"/>
                    <a:lumOff val="60000"/>
                  </a:schemeClr>
                </a:solidFill>
              </a:rPr>
              <a:t>R</a:t>
            </a:r>
            <a:r>
              <a:rPr lang="ru-RU" sz="2400" b="1" dirty="0" err="1" smtClean="0">
                <a:solidFill>
                  <a:schemeClr val="accent5">
                    <a:lumMod val="40000"/>
                    <a:lumOff val="60000"/>
                  </a:schemeClr>
                </a:solidFill>
              </a:rPr>
              <a:t>eal-Time</a:t>
            </a:r>
            <a:r>
              <a:rPr lang="ru-RU" sz="2400" b="1" dirty="0" smtClean="0">
                <a:solidFill>
                  <a:schemeClr val="accent5">
                    <a:lumMod val="40000"/>
                    <a:lumOff val="60000"/>
                  </a:schemeClr>
                </a:solidFill>
              </a:rPr>
              <a:t> </a:t>
            </a:r>
            <a:r>
              <a:rPr lang="ru-RU" sz="2400" b="1" dirty="0" err="1" smtClean="0">
                <a:solidFill>
                  <a:schemeClr val="accent5">
                    <a:lumMod val="40000"/>
                    <a:lumOff val="60000"/>
                  </a:schemeClr>
                </a:solidFill>
              </a:rPr>
              <a:t>Decision-Making</a:t>
            </a:r>
            <a:r>
              <a:rPr lang="ru-RU" sz="2400" b="1" dirty="0" smtClean="0">
                <a:solidFill>
                  <a:schemeClr val="accent5">
                    <a:lumMod val="40000"/>
                    <a:lumOff val="60000"/>
                  </a:schemeClr>
                </a:solidFill>
              </a:rPr>
              <a:t>) </a:t>
            </a:r>
          </a:p>
        </p:txBody>
      </p:sp>
      <p:sp>
        <p:nvSpPr>
          <p:cNvPr id="3" name="Прямоугольник 2"/>
          <p:cNvSpPr/>
          <p:nvPr/>
        </p:nvSpPr>
        <p:spPr>
          <a:xfrm>
            <a:off x="88490" y="1195070"/>
            <a:ext cx="12339484" cy="646331"/>
          </a:xfrm>
          <a:prstGeom prst="rect">
            <a:avLst/>
          </a:prstGeom>
        </p:spPr>
        <p:txBody>
          <a:bodyPr wrap="square">
            <a:spAutoFit/>
          </a:bodyPr>
          <a:lstStyle/>
          <a:p>
            <a:r>
              <a:rPr lang="ru-RU" b="1" dirty="0" err="1">
                <a:solidFill>
                  <a:schemeClr val="accent5">
                    <a:lumMod val="40000"/>
                    <a:lumOff val="60000"/>
                  </a:schemeClr>
                </a:solidFill>
              </a:rPr>
              <a:t>Real</a:t>
            </a:r>
            <a:r>
              <a:rPr lang="ru-RU" b="1" dirty="0">
                <a:solidFill>
                  <a:schemeClr val="accent5">
                    <a:lumMod val="40000"/>
                    <a:lumOff val="60000"/>
                  </a:schemeClr>
                </a:solidFill>
              </a:rPr>
              <a:t> </a:t>
            </a:r>
            <a:r>
              <a:rPr lang="ru-RU" b="1" dirty="0" err="1">
                <a:solidFill>
                  <a:schemeClr val="accent5">
                    <a:lumMod val="40000"/>
                    <a:lumOff val="60000"/>
                  </a:schemeClr>
                </a:solidFill>
              </a:rPr>
              <a:t>vaxt</a:t>
            </a:r>
            <a:r>
              <a:rPr lang="ru-RU" b="1" dirty="0">
                <a:solidFill>
                  <a:schemeClr val="accent5">
                    <a:lumMod val="40000"/>
                    <a:lumOff val="60000"/>
                  </a:schemeClr>
                </a:solidFill>
              </a:rPr>
              <a:t> </a:t>
            </a:r>
            <a:r>
              <a:rPr lang="ru-RU" b="1" dirty="0" err="1">
                <a:solidFill>
                  <a:schemeClr val="accent5">
                    <a:lumMod val="40000"/>
                    <a:lumOff val="60000"/>
                  </a:schemeClr>
                </a:solidFill>
              </a:rPr>
              <a:t>texnologiyası</a:t>
            </a:r>
            <a:r>
              <a:rPr lang="ru-RU" b="1" dirty="0">
                <a:solidFill>
                  <a:schemeClr val="accent5">
                    <a:lumMod val="40000"/>
                    <a:lumOff val="60000"/>
                  </a:schemeClr>
                </a:solidFill>
              </a:rPr>
              <a:t> </a:t>
            </a:r>
            <a:r>
              <a:rPr lang="ru-RU" b="1" dirty="0" err="1">
                <a:solidFill>
                  <a:schemeClr val="accent5">
                    <a:lumMod val="40000"/>
                    <a:lumOff val="60000"/>
                  </a:schemeClr>
                </a:solidFill>
              </a:rPr>
              <a:t>məşqçilərə</a:t>
            </a:r>
            <a:r>
              <a:rPr lang="ru-RU" b="1" dirty="0">
                <a:solidFill>
                  <a:schemeClr val="accent5">
                    <a:lumMod val="40000"/>
                    <a:lumOff val="60000"/>
                  </a:schemeClr>
                </a:solidFill>
              </a:rPr>
              <a:t> </a:t>
            </a:r>
            <a:r>
              <a:rPr lang="ru-RU" b="1" dirty="0" err="1">
                <a:solidFill>
                  <a:schemeClr val="accent5">
                    <a:lumMod val="40000"/>
                    <a:lumOff val="60000"/>
                  </a:schemeClr>
                </a:solidFill>
              </a:rPr>
              <a:t>və</a:t>
            </a:r>
            <a:r>
              <a:rPr lang="ru-RU" b="1" dirty="0">
                <a:solidFill>
                  <a:schemeClr val="accent5">
                    <a:lumMod val="40000"/>
                    <a:lumOff val="60000"/>
                  </a:schemeClr>
                </a:solidFill>
              </a:rPr>
              <a:t> </a:t>
            </a:r>
            <a:r>
              <a:rPr lang="ru-RU" b="1" dirty="0" err="1">
                <a:solidFill>
                  <a:schemeClr val="accent5">
                    <a:lumMod val="40000"/>
                    <a:lumOff val="60000"/>
                  </a:schemeClr>
                </a:solidFill>
              </a:rPr>
              <a:t>analitiklərə</a:t>
            </a:r>
            <a:r>
              <a:rPr lang="ru-RU" b="1" dirty="0">
                <a:solidFill>
                  <a:schemeClr val="accent5">
                    <a:lumMod val="40000"/>
                    <a:lumOff val="60000"/>
                  </a:schemeClr>
                </a:solidFill>
              </a:rPr>
              <a:t> </a:t>
            </a:r>
            <a:r>
              <a:rPr lang="ru-RU" b="1" dirty="0" err="1">
                <a:solidFill>
                  <a:schemeClr val="accent5">
                    <a:lumMod val="40000"/>
                    <a:lumOff val="60000"/>
                  </a:schemeClr>
                </a:solidFill>
              </a:rPr>
              <a:t>oyunun</a:t>
            </a:r>
            <a:r>
              <a:rPr lang="ru-RU" b="1" dirty="0">
                <a:solidFill>
                  <a:schemeClr val="accent5">
                    <a:lumMod val="40000"/>
                    <a:lumOff val="60000"/>
                  </a:schemeClr>
                </a:solidFill>
              </a:rPr>
              <a:t> </a:t>
            </a:r>
            <a:r>
              <a:rPr lang="ru-RU" b="1" dirty="0" err="1">
                <a:solidFill>
                  <a:schemeClr val="accent5">
                    <a:lumMod val="40000"/>
                    <a:lumOff val="60000"/>
                  </a:schemeClr>
                </a:solidFill>
              </a:rPr>
              <a:t>gedişatı</a:t>
            </a:r>
            <a:r>
              <a:rPr lang="ru-RU" b="1" dirty="0">
                <a:solidFill>
                  <a:schemeClr val="accent5">
                    <a:lumMod val="40000"/>
                    <a:lumOff val="60000"/>
                  </a:schemeClr>
                </a:solidFill>
              </a:rPr>
              <a:t> </a:t>
            </a:r>
            <a:r>
              <a:rPr lang="ru-RU" b="1" dirty="0" err="1">
                <a:solidFill>
                  <a:schemeClr val="accent5">
                    <a:lumMod val="40000"/>
                    <a:lumOff val="60000"/>
                  </a:schemeClr>
                </a:solidFill>
              </a:rPr>
              <a:t>haqqında</a:t>
            </a:r>
            <a:r>
              <a:rPr lang="ru-RU" b="1" dirty="0">
                <a:solidFill>
                  <a:schemeClr val="accent5">
                    <a:lumMod val="40000"/>
                    <a:lumOff val="60000"/>
                  </a:schemeClr>
                </a:solidFill>
              </a:rPr>
              <a:t> </a:t>
            </a:r>
            <a:r>
              <a:rPr lang="ru-RU" b="1" dirty="0" err="1">
                <a:solidFill>
                  <a:schemeClr val="accent5">
                    <a:lumMod val="40000"/>
                    <a:lumOff val="60000"/>
                  </a:schemeClr>
                </a:solidFill>
              </a:rPr>
              <a:t>dərhal</a:t>
            </a:r>
            <a:r>
              <a:rPr lang="ru-RU" b="1" dirty="0">
                <a:solidFill>
                  <a:schemeClr val="accent5">
                    <a:lumMod val="40000"/>
                    <a:lumOff val="60000"/>
                  </a:schemeClr>
                </a:solidFill>
              </a:rPr>
              <a:t> </a:t>
            </a:r>
            <a:r>
              <a:rPr lang="ru-RU" b="1" dirty="0" err="1">
                <a:solidFill>
                  <a:schemeClr val="accent5">
                    <a:lumMod val="40000"/>
                    <a:lumOff val="60000"/>
                  </a:schemeClr>
                </a:solidFill>
              </a:rPr>
              <a:t>məlumat</a:t>
            </a:r>
            <a:r>
              <a:rPr lang="ru-RU" b="1" dirty="0">
                <a:solidFill>
                  <a:schemeClr val="accent5">
                    <a:lumMod val="40000"/>
                    <a:lumOff val="60000"/>
                  </a:schemeClr>
                </a:solidFill>
              </a:rPr>
              <a:t> </a:t>
            </a:r>
            <a:r>
              <a:rPr lang="ru-RU" b="1" dirty="0" err="1">
                <a:solidFill>
                  <a:schemeClr val="accent5">
                    <a:lumMod val="40000"/>
                    <a:lumOff val="60000"/>
                  </a:schemeClr>
                </a:solidFill>
              </a:rPr>
              <a:t>əldə</a:t>
            </a:r>
            <a:r>
              <a:rPr lang="ru-RU" b="1" dirty="0">
                <a:solidFill>
                  <a:schemeClr val="accent5">
                    <a:lumMod val="40000"/>
                    <a:lumOff val="60000"/>
                  </a:schemeClr>
                </a:solidFill>
              </a:rPr>
              <a:t> </a:t>
            </a:r>
            <a:r>
              <a:rPr lang="ru-RU" b="1" dirty="0" err="1">
                <a:solidFill>
                  <a:schemeClr val="accent5">
                    <a:lumMod val="40000"/>
                    <a:lumOff val="60000"/>
                  </a:schemeClr>
                </a:solidFill>
              </a:rPr>
              <a:t>etməyə</a:t>
            </a:r>
            <a:r>
              <a:rPr lang="ru-RU" b="1" dirty="0">
                <a:solidFill>
                  <a:schemeClr val="accent5">
                    <a:lumMod val="40000"/>
                    <a:lumOff val="60000"/>
                  </a:schemeClr>
                </a:solidFill>
              </a:rPr>
              <a:t>, AI </a:t>
            </a:r>
            <a:r>
              <a:rPr lang="ru-RU" b="1" dirty="0" err="1">
                <a:solidFill>
                  <a:schemeClr val="accent5">
                    <a:lumMod val="40000"/>
                    <a:lumOff val="60000"/>
                  </a:schemeClr>
                </a:solidFill>
              </a:rPr>
              <a:t>analizinə</a:t>
            </a:r>
            <a:r>
              <a:rPr lang="ru-RU" b="1" dirty="0">
                <a:solidFill>
                  <a:schemeClr val="accent5">
                    <a:lumMod val="40000"/>
                    <a:lumOff val="60000"/>
                  </a:schemeClr>
                </a:solidFill>
              </a:rPr>
              <a:t> </a:t>
            </a:r>
            <a:r>
              <a:rPr lang="ru-RU" b="1" dirty="0" err="1">
                <a:solidFill>
                  <a:schemeClr val="accent5">
                    <a:lumMod val="40000"/>
                    <a:lumOff val="60000"/>
                  </a:schemeClr>
                </a:solidFill>
              </a:rPr>
              <a:t>əsaslanan</a:t>
            </a:r>
            <a:r>
              <a:rPr lang="ru-RU" b="1" dirty="0">
                <a:solidFill>
                  <a:schemeClr val="accent5">
                    <a:lumMod val="40000"/>
                    <a:lumOff val="60000"/>
                  </a:schemeClr>
                </a:solidFill>
              </a:rPr>
              <a:t> </a:t>
            </a:r>
            <a:r>
              <a:rPr lang="ru-RU" b="1" dirty="0" err="1">
                <a:solidFill>
                  <a:schemeClr val="accent5">
                    <a:lumMod val="40000"/>
                    <a:lumOff val="60000"/>
                  </a:schemeClr>
                </a:solidFill>
              </a:rPr>
              <a:t>taktiki</a:t>
            </a:r>
            <a:r>
              <a:rPr lang="ru-RU" b="1" dirty="0">
                <a:solidFill>
                  <a:schemeClr val="accent5">
                    <a:lumMod val="40000"/>
                    <a:lumOff val="60000"/>
                  </a:schemeClr>
                </a:solidFill>
              </a:rPr>
              <a:t> </a:t>
            </a:r>
            <a:r>
              <a:rPr lang="ru-RU" b="1" dirty="0" err="1">
                <a:solidFill>
                  <a:schemeClr val="accent5">
                    <a:lumMod val="40000"/>
                    <a:lumOff val="60000"/>
                  </a:schemeClr>
                </a:solidFill>
              </a:rPr>
              <a:t>qərarlar</a:t>
            </a:r>
            <a:r>
              <a:rPr lang="ru-RU" b="1" dirty="0">
                <a:solidFill>
                  <a:schemeClr val="accent5">
                    <a:lumMod val="40000"/>
                    <a:lumOff val="60000"/>
                  </a:schemeClr>
                </a:solidFill>
              </a:rPr>
              <a:t> </a:t>
            </a:r>
            <a:r>
              <a:rPr lang="ru-RU" b="1" dirty="0" err="1">
                <a:solidFill>
                  <a:schemeClr val="accent5">
                    <a:lumMod val="40000"/>
                    <a:lumOff val="60000"/>
                  </a:schemeClr>
                </a:solidFill>
              </a:rPr>
              <a:t>qəbul</a:t>
            </a:r>
            <a:r>
              <a:rPr lang="ru-RU" b="1" dirty="0">
                <a:solidFill>
                  <a:schemeClr val="accent5">
                    <a:lumMod val="40000"/>
                    <a:lumOff val="60000"/>
                  </a:schemeClr>
                </a:solidFill>
              </a:rPr>
              <a:t> </a:t>
            </a:r>
            <a:r>
              <a:rPr lang="ru-RU" b="1" dirty="0" err="1">
                <a:solidFill>
                  <a:schemeClr val="accent5">
                    <a:lumMod val="40000"/>
                    <a:lumOff val="60000"/>
                  </a:schemeClr>
                </a:solidFill>
              </a:rPr>
              <a:t>etməyə</a:t>
            </a:r>
            <a:r>
              <a:rPr lang="ru-RU" b="1" dirty="0">
                <a:solidFill>
                  <a:schemeClr val="accent5">
                    <a:lumMod val="40000"/>
                    <a:lumOff val="60000"/>
                  </a:schemeClr>
                </a:solidFill>
              </a:rPr>
              <a:t> </a:t>
            </a:r>
            <a:r>
              <a:rPr lang="ru-RU" b="1" dirty="0" err="1">
                <a:solidFill>
                  <a:schemeClr val="accent5">
                    <a:lumMod val="40000"/>
                    <a:lumOff val="60000"/>
                  </a:schemeClr>
                </a:solidFill>
              </a:rPr>
              <a:t>və</a:t>
            </a:r>
            <a:r>
              <a:rPr lang="ru-RU" b="1" dirty="0">
                <a:solidFill>
                  <a:schemeClr val="accent5">
                    <a:lumMod val="40000"/>
                    <a:lumOff val="60000"/>
                  </a:schemeClr>
                </a:solidFill>
              </a:rPr>
              <a:t> </a:t>
            </a:r>
            <a:r>
              <a:rPr lang="ru-RU" b="1" dirty="0" err="1">
                <a:solidFill>
                  <a:schemeClr val="accent5">
                    <a:lumMod val="40000"/>
                    <a:lumOff val="60000"/>
                  </a:schemeClr>
                </a:solidFill>
              </a:rPr>
              <a:t>matç</a:t>
            </a:r>
            <a:r>
              <a:rPr lang="ru-RU" b="1" dirty="0">
                <a:solidFill>
                  <a:schemeClr val="accent5">
                    <a:lumMod val="40000"/>
                    <a:lumOff val="60000"/>
                  </a:schemeClr>
                </a:solidFill>
              </a:rPr>
              <a:t> </a:t>
            </a:r>
            <a:r>
              <a:rPr lang="ru-RU" b="1" dirty="0" err="1">
                <a:solidFill>
                  <a:schemeClr val="accent5">
                    <a:lumMod val="40000"/>
                    <a:lumOff val="60000"/>
                  </a:schemeClr>
                </a:solidFill>
              </a:rPr>
              <a:t>zamanı</a:t>
            </a:r>
            <a:r>
              <a:rPr lang="ru-RU" b="1" dirty="0">
                <a:solidFill>
                  <a:schemeClr val="accent5">
                    <a:lumMod val="40000"/>
                    <a:lumOff val="60000"/>
                  </a:schemeClr>
                </a:solidFill>
              </a:rPr>
              <a:t> </a:t>
            </a:r>
            <a:r>
              <a:rPr lang="ru-RU" b="1" dirty="0" err="1">
                <a:solidFill>
                  <a:schemeClr val="accent5">
                    <a:lumMod val="40000"/>
                    <a:lumOff val="60000"/>
                  </a:schemeClr>
                </a:solidFill>
              </a:rPr>
              <a:t>düzəlişlər</a:t>
            </a:r>
            <a:r>
              <a:rPr lang="ru-RU" b="1" dirty="0">
                <a:solidFill>
                  <a:schemeClr val="accent5">
                    <a:lumMod val="40000"/>
                    <a:lumOff val="60000"/>
                  </a:schemeClr>
                </a:solidFill>
              </a:rPr>
              <a:t> </a:t>
            </a:r>
            <a:r>
              <a:rPr lang="ru-RU" b="1" dirty="0" err="1">
                <a:solidFill>
                  <a:schemeClr val="accent5">
                    <a:lumMod val="40000"/>
                    <a:lumOff val="60000"/>
                  </a:schemeClr>
                </a:solidFill>
              </a:rPr>
              <a:t>etməyə</a:t>
            </a:r>
            <a:r>
              <a:rPr lang="ru-RU" b="1" dirty="0">
                <a:solidFill>
                  <a:schemeClr val="accent5">
                    <a:lumMod val="40000"/>
                    <a:lumOff val="60000"/>
                  </a:schemeClr>
                </a:solidFill>
              </a:rPr>
              <a:t> </a:t>
            </a:r>
            <a:r>
              <a:rPr lang="ru-RU" b="1" dirty="0" err="1">
                <a:solidFill>
                  <a:schemeClr val="accent5">
                    <a:lumMod val="40000"/>
                    <a:lumOff val="60000"/>
                  </a:schemeClr>
                </a:solidFill>
              </a:rPr>
              <a:t>imkan</a:t>
            </a:r>
            <a:r>
              <a:rPr lang="ru-RU" b="1" dirty="0">
                <a:solidFill>
                  <a:schemeClr val="accent5">
                    <a:lumMod val="40000"/>
                    <a:lumOff val="60000"/>
                  </a:schemeClr>
                </a:solidFill>
              </a:rPr>
              <a:t> </a:t>
            </a:r>
            <a:r>
              <a:rPr lang="ru-RU" b="1" dirty="0" err="1">
                <a:solidFill>
                  <a:schemeClr val="accent5">
                    <a:lumMod val="40000"/>
                    <a:lumOff val="60000"/>
                  </a:schemeClr>
                </a:solidFill>
              </a:rPr>
              <a:t>verir</a:t>
            </a:r>
            <a:r>
              <a:rPr lang="ru-RU" b="1" dirty="0">
                <a:solidFill>
                  <a:schemeClr val="accent5">
                    <a:lumMod val="40000"/>
                    <a:lumOff val="60000"/>
                  </a:schemeClr>
                </a:solidFill>
              </a:rPr>
              <a:t>.</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754" y="2895259"/>
            <a:ext cx="8006657" cy="4470383"/>
          </a:xfrm>
          <a:prstGeom prst="rect">
            <a:avLst/>
          </a:prstGeom>
        </p:spPr>
      </p:pic>
    </p:spTree>
    <p:extLst>
      <p:ext uri="{BB962C8B-B14F-4D97-AF65-F5344CB8AC3E}">
        <p14:creationId xmlns:p14="http://schemas.microsoft.com/office/powerpoint/2010/main" val="2208126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4001729" y="169972"/>
            <a:ext cx="7315200" cy="1015663"/>
          </a:xfrm>
          <a:prstGeom prst="rect">
            <a:avLst/>
          </a:prstGeom>
        </p:spPr>
        <p:txBody>
          <a:bodyPr>
            <a:spAutoFit/>
          </a:bodyPr>
          <a:lstStyle/>
          <a:p>
            <a:pPr algn="ctr"/>
            <a:r>
              <a:rPr lang="ru-RU" sz="2000" dirty="0" err="1" smtClean="0">
                <a:solidFill>
                  <a:srgbClr val="0070C0"/>
                </a:solidFill>
              </a:rPr>
              <a:t>Futbolda</a:t>
            </a:r>
            <a:r>
              <a:rPr lang="ru-RU" sz="2000" dirty="0" smtClean="0">
                <a:solidFill>
                  <a:srgbClr val="0070C0"/>
                </a:solidFill>
              </a:rPr>
              <a:t> </a:t>
            </a:r>
            <a:r>
              <a:rPr lang="ru-RU" sz="2000" dirty="0" err="1" smtClean="0">
                <a:solidFill>
                  <a:srgbClr val="0070C0"/>
                </a:solidFill>
              </a:rPr>
              <a:t>oyunçuların</a:t>
            </a:r>
            <a:r>
              <a:rPr lang="ru-RU" sz="2000" dirty="0" smtClean="0">
                <a:solidFill>
                  <a:srgbClr val="0070C0"/>
                </a:solidFill>
              </a:rPr>
              <a:t> </a:t>
            </a:r>
            <a:r>
              <a:rPr lang="ru-RU" sz="2000" dirty="0" err="1" smtClean="0">
                <a:solidFill>
                  <a:srgbClr val="0070C0"/>
                </a:solidFill>
              </a:rPr>
              <a:t>yerləşdirilməsinin</a:t>
            </a:r>
            <a:r>
              <a:rPr lang="ru-RU" sz="2000" dirty="0" smtClean="0">
                <a:solidFill>
                  <a:srgbClr val="0070C0"/>
                </a:solidFill>
              </a:rPr>
              <a:t> </a:t>
            </a:r>
            <a:r>
              <a:rPr lang="ru-RU" sz="2000" dirty="0" err="1" smtClean="0">
                <a:solidFill>
                  <a:srgbClr val="0070C0"/>
                </a:solidFill>
              </a:rPr>
              <a:t>optimallaşdırılması</a:t>
            </a:r>
            <a:r>
              <a:rPr lang="ru-RU" sz="2000" dirty="0" smtClean="0">
                <a:solidFill>
                  <a:srgbClr val="0070C0"/>
                </a:solidFill>
              </a:rPr>
              <a:t> (</a:t>
            </a:r>
            <a:r>
              <a:rPr lang="ru-RU" sz="2000" dirty="0" err="1" smtClean="0">
                <a:solidFill>
                  <a:srgbClr val="0070C0"/>
                </a:solidFill>
              </a:rPr>
              <a:t>Heat</a:t>
            </a:r>
            <a:r>
              <a:rPr lang="ru-RU" sz="2000" dirty="0" smtClean="0">
                <a:solidFill>
                  <a:srgbClr val="0070C0"/>
                </a:solidFill>
              </a:rPr>
              <a:t> </a:t>
            </a:r>
            <a:r>
              <a:rPr lang="ru-RU" sz="2000" dirty="0" err="1" smtClean="0">
                <a:solidFill>
                  <a:srgbClr val="0070C0"/>
                </a:solidFill>
              </a:rPr>
              <a:t>Maps</a:t>
            </a:r>
            <a:r>
              <a:rPr lang="ru-RU" sz="2000" dirty="0" smtClean="0">
                <a:solidFill>
                  <a:srgbClr val="0070C0"/>
                </a:solidFill>
              </a:rPr>
              <a:t> &amp; </a:t>
            </a:r>
            <a:r>
              <a:rPr lang="ru-RU" sz="2000" dirty="0" err="1" smtClean="0">
                <a:solidFill>
                  <a:srgbClr val="0070C0"/>
                </a:solidFill>
              </a:rPr>
              <a:t>Positional</a:t>
            </a:r>
            <a:r>
              <a:rPr lang="ru-RU" sz="2000" dirty="0" smtClean="0">
                <a:solidFill>
                  <a:srgbClr val="0070C0"/>
                </a:solidFill>
              </a:rPr>
              <a:t> </a:t>
            </a:r>
            <a:r>
              <a:rPr lang="ru-RU" sz="2000" dirty="0" err="1" smtClean="0">
                <a:solidFill>
                  <a:srgbClr val="0070C0"/>
                </a:solidFill>
              </a:rPr>
              <a:t>Data</a:t>
            </a:r>
            <a:r>
              <a:rPr lang="ru-RU" sz="2000" dirty="0" smtClean="0">
                <a:solidFill>
                  <a:srgbClr val="0070C0"/>
                </a:solidFill>
              </a:rPr>
              <a:t>) </a:t>
            </a:r>
          </a:p>
          <a:p>
            <a:pPr algn="ctr"/>
            <a:endParaRPr lang="ru-RU" sz="2000" dirty="0" smtClean="0">
              <a:solidFill>
                <a:srgbClr val="0070C0"/>
              </a:solidFill>
            </a:endParaRPr>
          </a:p>
        </p:txBody>
      </p:sp>
      <p:sp>
        <p:nvSpPr>
          <p:cNvPr id="3" name="Прямоугольник 2"/>
          <p:cNvSpPr/>
          <p:nvPr/>
        </p:nvSpPr>
        <p:spPr>
          <a:xfrm>
            <a:off x="147483" y="1082343"/>
            <a:ext cx="13824155" cy="646331"/>
          </a:xfrm>
          <a:prstGeom prst="rect">
            <a:avLst/>
          </a:prstGeom>
        </p:spPr>
        <p:txBody>
          <a:bodyPr wrap="square">
            <a:spAutoFit/>
          </a:bodyPr>
          <a:lstStyle/>
          <a:p>
            <a:r>
              <a:rPr lang="ru-RU" dirty="0" err="1" smtClean="0">
                <a:solidFill>
                  <a:srgbClr val="0070C0"/>
                </a:solidFill>
              </a:rPr>
              <a:t>Heat</a:t>
            </a:r>
            <a:r>
              <a:rPr lang="ru-RU" dirty="0" smtClean="0">
                <a:solidFill>
                  <a:srgbClr val="0070C0"/>
                </a:solidFill>
              </a:rPr>
              <a:t> </a:t>
            </a:r>
            <a:r>
              <a:rPr lang="ru-RU" dirty="0" err="1" smtClean="0">
                <a:solidFill>
                  <a:srgbClr val="0070C0"/>
                </a:solidFill>
              </a:rPr>
              <a:t>Maps</a:t>
            </a:r>
            <a:r>
              <a:rPr lang="ru-RU" dirty="0" smtClean="0">
                <a:solidFill>
                  <a:srgbClr val="0070C0"/>
                </a:solidFill>
              </a:rPr>
              <a:t> (</a:t>
            </a:r>
            <a:r>
              <a:rPr lang="ru-RU" dirty="0" err="1" smtClean="0">
                <a:solidFill>
                  <a:srgbClr val="0070C0"/>
                </a:solidFill>
              </a:rPr>
              <a:t>istilik</a:t>
            </a:r>
            <a:r>
              <a:rPr lang="ru-RU" dirty="0" smtClean="0">
                <a:solidFill>
                  <a:srgbClr val="0070C0"/>
                </a:solidFill>
              </a:rPr>
              <a:t> </a:t>
            </a:r>
            <a:r>
              <a:rPr lang="ru-RU" dirty="0" err="1" smtClean="0">
                <a:solidFill>
                  <a:srgbClr val="0070C0"/>
                </a:solidFill>
              </a:rPr>
              <a:t>xəritələri</a:t>
            </a:r>
            <a:r>
              <a:rPr lang="ru-RU" dirty="0" smtClean="0">
                <a:solidFill>
                  <a:srgbClr val="0070C0"/>
                </a:solidFill>
              </a:rPr>
              <a:t>) </a:t>
            </a:r>
            <a:r>
              <a:rPr lang="ru-RU" dirty="0" err="1" smtClean="0">
                <a:solidFill>
                  <a:srgbClr val="0070C0"/>
                </a:solidFill>
              </a:rPr>
              <a:t>və</a:t>
            </a:r>
            <a:r>
              <a:rPr lang="ru-RU" dirty="0" smtClean="0">
                <a:solidFill>
                  <a:srgbClr val="0070C0"/>
                </a:solidFill>
              </a:rPr>
              <a:t> </a:t>
            </a:r>
            <a:r>
              <a:rPr lang="ru-RU" dirty="0" err="1" smtClean="0">
                <a:solidFill>
                  <a:srgbClr val="0070C0"/>
                </a:solidFill>
              </a:rPr>
              <a:t>positional</a:t>
            </a:r>
            <a:r>
              <a:rPr lang="ru-RU" dirty="0" smtClean="0">
                <a:solidFill>
                  <a:srgbClr val="0070C0"/>
                </a:solidFill>
              </a:rPr>
              <a:t> </a:t>
            </a:r>
            <a:r>
              <a:rPr lang="ru-RU" dirty="0" err="1" smtClean="0">
                <a:solidFill>
                  <a:srgbClr val="0070C0"/>
                </a:solidFill>
              </a:rPr>
              <a:t>data</a:t>
            </a:r>
            <a:r>
              <a:rPr lang="ru-RU" dirty="0" smtClean="0">
                <a:solidFill>
                  <a:srgbClr val="0070C0"/>
                </a:solidFill>
              </a:rPr>
              <a:t> (</a:t>
            </a:r>
            <a:r>
              <a:rPr lang="ru-RU" dirty="0" err="1" smtClean="0">
                <a:solidFill>
                  <a:srgbClr val="0070C0"/>
                </a:solidFill>
              </a:rPr>
              <a:t>mövqe</a:t>
            </a:r>
            <a:r>
              <a:rPr lang="ru-RU" dirty="0" smtClean="0">
                <a:solidFill>
                  <a:srgbClr val="0070C0"/>
                </a:solidFill>
              </a:rPr>
              <a:t> </a:t>
            </a:r>
            <a:r>
              <a:rPr lang="ru-RU" dirty="0" err="1" smtClean="0">
                <a:solidFill>
                  <a:srgbClr val="0070C0"/>
                </a:solidFill>
              </a:rPr>
              <a:t>məlumatları</a:t>
            </a:r>
            <a:r>
              <a:rPr lang="ru-RU" dirty="0" smtClean="0">
                <a:solidFill>
                  <a:srgbClr val="0070C0"/>
                </a:solidFill>
              </a:rPr>
              <a:t>) </a:t>
            </a:r>
            <a:r>
              <a:rPr lang="ru-RU" dirty="0" err="1" smtClean="0">
                <a:solidFill>
                  <a:srgbClr val="0070C0"/>
                </a:solidFill>
              </a:rPr>
              <a:t>futbol</a:t>
            </a:r>
            <a:r>
              <a:rPr lang="ru-RU" dirty="0" smtClean="0">
                <a:solidFill>
                  <a:srgbClr val="0070C0"/>
                </a:solidFill>
              </a:rPr>
              <a:t> </a:t>
            </a:r>
            <a:r>
              <a:rPr lang="ru-RU" dirty="0" err="1" smtClean="0">
                <a:solidFill>
                  <a:srgbClr val="0070C0"/>
                </a:solidFill>
              </a:rPr>
              <a:t>matçlarını</a:t>
            </a:r>
            <a:r>
              <a:rPr lang="ru-RU" dirty="0" smtClean="0">
                <a:solidFill>
                  <a:srgbClr val="0070C0"/>
                </a:solidFill>
              </a:rPr>
              <a:t> </a:t>
            </a:r>
            <a:r>
              <a:rPr lang="ru-RU" dirty="0" err="1" smtClean="0">
                <a:solidFill>
                  <a:srgbClr val="0070C0"/>
                </a:solidFill>
              </a:rPr>
              <a:t>təhlil</a:t>
            </a:r>
            <a:r>
              <a:rPr lang="ru-RU" dirty="0" smtClean="0">
                <a:solidFill>
                  <a:srgbClr val="0070C0"/>
                </a:solidFill>
              </a:rPr>
              <a:t> </a:t>
            </a:r>
            <a:r>
              <a:rPr lang="ru-RU" dirty="0" err="1" smtClean="0">
                <a:solidFill>
                  <a:srgbClr val="0070C0"/>
                </a:solidFill>
              </a:rPr>
              <a:t>etmək</a:t>
            </a:r>
            <a:r>
              <a:rPr lang="ru-RU" dirty="0" smtClean="0">
                <a:solidFill>
                  <a:srgbClr val="0070C0"/>
                </a:solidFill>
              </a:rPr>
              <a:t> </a:t>
            </a:r>
            <a:r>
              <a:rPr lang="ru-RU" dirty="0" err="1" smtClean="0">
                <a:solidFill>
                  <a:srgbClr val="0070C0"/>
                </a:solidFill>
              </a:rPr>
              <a:t>üçün</a:t>
            </a:r>
            <a:r>
              <a:rPr lang="ru-RU" dirty="0" smtClean="0">
                <a:solidFill>
                  <a:srgbClr val="0070C0"/>
                </a:solidFill>
              </a:rPr>
              <a:t> </a:t>
            </a:r>
            <a:r>
              <a:rPr lang="ru-RU" dirty="0" err="1" smtClean="0">
                <a:solidFill>
                  <a:srgbClr val="0070C0"/>
                </a:solidFill>
              </a:rPr>
              <a:t>güclü</a:t>
            </a:r>
            <a:r>
              <a:rPr lang="ru-RU" dirty="0" smtClean="0">
                <a:solidFill>
                  <a:srgbClr val="0070C0"/>
                </a:solidFill>
              </a:rPr>
              <a:t> </a:t>
            </a:r>
            <a:r>
              <a:rPr lang="ru-RU" dirty="0" err="1" smtClean="0">
                <a:solidFill>
                  <a:srgbClr val="0070C0"/>
                </a:solidFill>
              </a:rPr>
              <a:t>vasitələrdir</a:t>
            </a:r>
            <a:r>
              <a:rPr lang="ru-RU" dirty="0" smtClean="0">
                <a:solidFill>
                  <a:srgbClr val="0070C0"/>
                </a:solidFill>
              </a:rPr>
              <a:t>. </a:t>
            </a:r>
            <a:r>
              <a:rPr lang="ru-RU" dirty="0" err="1" smtClean="0">
                <a:solidFill>
                  <a:srgbClr val="0070C0"/>
                </a:solidFill>
              </a:rPr>
              <a:t>Təlimçilərə</a:t>
            </a:r>
            <a:r>
              <a:rPr lang="ru-RU" dirty="0" smtClean="0">
                <a:solidFill>
                  <a:srgbClr val="0070C0"/>
                </a:solidFill>
              </a:rPr>
              <a:t> </a:t>
            </a:r>
            <a:r>
              <a:rPr lang="ru-RU" dirty="0" err="1" smtClean="0">
                <a:solidFill>
                  <a:srgbClr val="0070C0"/>
                </a:solidFill>
              </a:rPr>
              <a:t>və</a:t>
            </a:r>
            <a:r>
              <a:rPr lang="ru-RU" dirty="0" smtClean="0">
                <a:solidFill>
                  <a:srgbClr val="0070C0"/>
                </a:solidFill>
              </a:rPr>
              <a:t> </a:t>
            </a:r>
            <a:r>
              <a:rPr lang="ru-RU" dirty="0" err="1" smtClean="0">
                <a:solidFill>
                  <a:srgbClr val="0070C0"/>
                </a:solidFill>
              </a:rPr>
              <a:t>analitiklərə</a:t>
            </a:r>
            <a:r>
              <a:rPr lang="ru-RU" dirty="0" smtClean="0">
                <a:solidFill>
                  <a:srgbClr val="0070C0"/>
                </a:solidFill>
              </a:rPr>
              <a:t> </a:t>
            </a:r>
            <a:r>
              <a:rPr lang="ru-RU" dirty="0" err="1" smtClean="0">
                <a:solidFill>
                  <a:srgbClr val="0070C0"/>
                </a:solidFill>
              </a:rPr>
              <a:t>taktikaları</a:t>
            </a:r>
            <a:r>
              <a:rPr lang="ru-RU" dirty="0" smtClean="0">
                <a:solidFill>
                  <a:srgbClr val="0070C0"/>
                </a:solidFill>
              </a:rPr>
              <a:t> </a:t>
            </a:r>
            <a:r>
              <a:rPr lang="ru-RU" dirty="0" err="1" smtClean="0">
                <a:solidFill>
                  <a:srgbClr val="0070C0"/>
                </a:solidFill>
              </a:rPr>
              <a:t>optimallaşdırmağa</a:t>
            </a:r>
            <a:r>
              <a:rPr lang="ru-RU" dirty="0" smtClean="0">
                <a:solidFill>
                  <a:srgbClr val="0070C0"/>
                </a:solidFill>
              </a:rPr>
              <a:t>, </a:t>
            </a:r>
            <a:r>
              <a:rPr lang="ru-RU" dirty="0" err="1" smtClean="0">
                <a:solidFill>
                  <a:srgbClr val="0070C0"/>
                </a:solidFill>
              </a:rPr>
              <a:t>zəif</a:t>
            </a:r>
            <a:r>
              <a:rPr lang="ru-RU" dirty="0" smtClean="0">
                <a:solidFill>
                  <a:srgbClr val="0070C0"/>
                </a:solidFill>
              </a:rPr>
              <a:t> </a:t>
            </a:r>
            <a:r>
              <a:rPr lang="ru-RU" dirty="0" err="1" smtClean="0">
                <a:solidFill>
                  <a:srgbClr val="0070C0"/>
                </a:solidFill>
              </a:rPr>
              <a:t>zonaları</a:t>
            </a:r>
            <a:r>
              <a:rPr lang="ru-RU" dirty="0" smtClean="0">
                <a:solidFill>
                  <a:srgbClr val="0070C0"/>
                </a:solidFill>
              </a:rPr>
              <a:t> </a:t>
            </a:r>
            <a:r>
              <a:rPr lang="ru-RU" dirty="0" err="1" smtClean="0">
                <a:solidFill>
                  <a:srgbClr val="0070C0"/>
                </a:solidFill>
              </a:rPr>
              <a:t>müəyyənləşdirməyə</a:t>
            </a:r>
            <a:r>
              <a:rPr lang="ru-RU" dirty="0" smtClean="0">
                <a:solidFill>
                  <a:srgbClr val="0070C0"/>
                </a:solidFill>
              </a:rPr>
              <a:t> </a:t>
            </a:r>
            <a:r>
              <a:rPr lang="ru-RU" dirty="0" err="1" smtClean="0">
                <a:solidFill>
                  <a:srgbClr val="0070C0"/>
                </a:solidFill>
              </a:rPr>
              <a:t>və</a:t>
            </a:r>
            <a:r>
              <a:rPr lang="ru-RU" dirty="0" smtClean="0">
                <a:solidFill>
                  <a:srgbClr val="0070C0"/>
                </a:solidFill>
              </a:rPr>
              <a:t> </a:t>
            </a:r>
            <a:r>
              <a:rPr lang="ru-RU" dirty="0" err="1" smtClean="0">
                <a:solidFill>
                  <a:srgbClr val="0070C0"/>
                </a:solidFill>
              </a:rPr>
              <a:t>real</a:t>
            </a:r>
            <a:r>
              <a:rPr lang="ru-RU" dirty="0" smtClean="0">
                <a:solidFill>
                  <a:srgbClr val="0070C0"/>
                </a:solidFill>
              </a:rPr>
              <a:t> </a:t>
            </a:r>
            <a:r>
              <a:rPr lang="ru-RU" dirty="0" err="1" smtClean="0">
                <a:solidFill>
                  <a:srgbClr val="0070C0"/>
                </a:solidFill>
              </a:rPr>
              <a:t>məlumatlara</a:t>
            </a:r>
            <a:r>
              <a:rPr lang="ru-RU" dirty="0" smtClean="0">
                <a:solidFill>
                  <a:srgbClr val="0070C0"/>
                </a:solidFill>
              </a:rPr>
              <a:t> </a:t>
            </a:r>
            <a:r>
              <a:rPr lang="ru-RU" dirty="0" err="1" smtClean="0">
                <a:solidFill>
                  <a:srgbClr val="0070C0"/>
                </a:solidFill>
              </a:rPr>
              <a:t>əsaslanan</a:t>
            </a:r>
            <a:r>
              <a:rPr lang="ru-RU" dirty="0" smtClean="0">
                <a:solidFill>
                  <a:srgbClr val="0070C0"/>
                </a:solidFill>
              </a:rPr>
              <a:t> </a:t>
            </a:r>
            <a:r>
              <a:rPr lang="ru-RU" dirty="0" err="1" smtClean="0">
                <a:solidFill>
                  <a:srgbClr val="0070C0"/>
                </a:solidFill>
              </a:rPr>
              <a:t>strategiyalar</a:t>
            </a:r>
            <a:r>
              <a:rPr lang="ru-RU" dirty="0" smtClean="0">
                <a:solidFill>
                  <a:srgbClr val="0070C0"/>
                </a:solidFill>
              </a:rPr>
              <a:t> </a:t>
            </a:r>
            <a:r>
              <a:rPr lang="ru-RU" dirty="0" err="1" smtClean="0">
                <a:solidFill>
                  <a:srgbClr val="0070C0"/>
                </a:solidFill>
              </a:rPr>
              <a:t>hazırlamağa</a:t>
            </a:r>
            <a:r>
              <a:rPr lang="ru-RU" dirty="0" smtClean="0">
                <a:solidFill>
                  <a:srgbClr val="0070C0"/>
                </a:solidFill>
              </a:rPr>
              <a:t> </a:t>
            </a:r>
            <a:r>
              <a:rPr lang="ru-RU" dirty="0" err="1" smtClean="0">
                <a:solidFill>
                  <a:srgbClr val="0070C0"/>
                </a:solidFill>
              </a:rPr>
              <a:t>kömək</a:t>
            </a:r>
            <a:r>
              <a:rPr lang="ru-RU" dirty="0" smtClean="0">
                <a:solidFill>
                  <a:srgbClr val="0070C0"/>
                </a:solidFill>
              </a:rPr>
              <a:t> </a:t>
            </a:r>
            <a:r>
              <a:rPr lang="ru-RU" dirty="0" err="1" smtClean="0">
                <a:solidFill>
                  <a:srgbClr val="0070C0"/>
                </a:solidFill>
              </a:rPr>
              <a:t>edirlər</a:t>
            </a:r>
            <a:r>
              <a:rPr lang="ru-RU" dirty="0" smtClean="0">
                <a:solidFill>
                  <a:srgbClr val="0070C0"/>
                </a:solidFill>
              </a:rPr>
              <a:t>.</a:t>
            </a:r>
            <a:endParaRPr lang="ru-RU" dirty="0">
              <a:solidFill>
                <a:srgbClr val="0070C0"/>
              </a:solidFill>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5254" y="2762926"/>
            <a:ext cx="3943350" cy="2438400"/>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62" y="2488326"/>
            <a:ext cx="5515586" cy="2811259"/>
          </a:xfrm>
          <a:prstGeom prst="rect">
            <a:avLst/>
          </a:prstGeom>
        </p:spPr>
      </p:pic>
    </p:spTree>
    <p:extLst>
      <p:ext uri="{BB962C8B-B14F-4D97-AF65-F5344CB8AC3E}">
        <p14:creationId xmlns:p14="http://schemas.microsoft.com/office/powerpoint/2010/main" val="1860172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105" y="3972232"/>
            <a:ext cx="7030064" cy="3104344"/>
          </a:xfrm>
          <a:prstGeom prst="rect">
            <a:avLst/>
          </a:prstGeom>
        </p:spPr>
      </p:pic>
      <p:sp>
        <p:nvSpPr>
          <p:cNvPr id="2" name="Прямоугольник 1"/>
          <p:cNvSpPr/>
          <p:nvPr/>
        </p:nvSpPr>
        <p:spPr>
          <a:xfrm>
            <a:off x="137651" y="791101"/>
            <a:ext cx="13008077" cy="646331"/>
          </a:xfrm>
          <a:prstGeom prst="rect">
            <a:avLst/>
          </a:prstGeom>
        </p:spPr>
        <p:txBody>
          <a:bodyPr wrap="square">
            <a:spAutoFit/>
          </a:bodyPr>
          <a:lstStyle/>
          <a:p>
            <a:r>
              <a:rPr lang="en-US" dirty="0" err="1">
                <a:solidFill>
                  <a:srgbClr val="0070C0"/>
                </a:solidFill>
              </a:rPr>
              <a:t>T</a:t>
            </a:r>
            <a:r>
              <a:rPr lang="en-US" dirty="0" err="1" smtClean="0">
                <a:solidFill>
                  <a:srgbClr val="0070C0"/>
                </a:solidFill>
              </a:rPr>
              <a:t>əlimçilərə</a:t>
            </a:r>
            <a:r>
              <a:rPr lang="en-US" dirty="0" smtClean="0">
                <a:solidFill>
                  <a:srgbClr val="0070C0"/>
                </a:solidFill>
              </a:rPr>
              <a:t> </a:t>
            </a:r>
            <a:r>
              <a:rPr lang="en-US" dirty="0" err="1" smtClean="0">
                <a:solidFill>
                  <a:srgbClr val="0070C0"/>
                </a:solidFill>
              </a:rPr>
              <a:t>matçın</a:t>
            </a:r>
            <a:r>
              <a:rPr lang="en-US" dirty="0" smtClean="0">
                <a:solidFill>
                  <a:srgbClr val="0070C0"/>
                </a:solidFill>
              </a:rPr>
              <a:t> </a:t>
            </a:r>
            <a:r>
              <a:rPr lang="en-US" dirty="0" err="1" smtClean="0">
                <a:solidFill>
                  <a:srgbClr val="0070C0"/>
                </a:solidFill>
              </a:rPr>
              <a:t>gedişatını</a:t>
            </a:r>
            <a:r>
              <a:rPr lang="en-US" dirty="0" smtClean="0">
                <a:solidFill>
                  <a:srgbClr val="0070C0"/>
                </a:solidFill>
              </a:rPr>
              <a:t> </a:t>
            </a:r>
            <a:r>
              <a:rPr lang="en-US" dirty="0" err="1" smtClean="0">
                <a:solidFill>
                  <a:srgbClr val="0070C0"/>
                </a:solidFill>
              </a:rPr>
              <a:t>proqnozlaşdırmağa</a:t>
            </a:r>
            <a:r>
              <a:rPr lang="en-US" dirty="0" smtClean="0">
                <a:solidFill>
                  <a:srgbClr val="0070C0"/>
                </a:solidFill>
              </a:rPr>
              <a:t>, </a:t>
            </a:r>
            <a:r>
              <a:rPr lang="en-US" dirty="0" err="1" smtClean="0">
                <a:solidFill>
                  <a:srgbClr val="0070C0"/>
                </a:solidFill>
              </a:rPr>
              <a:t>rəqibin</a:t>
            </a:r>
            <a:r>
              <a:rPr lang="en-US" dirty="0" smtClean="0">
                <a:solidFill>
                  <a:srgbClr val="0070C0"/>
                </a:solidFill>
              </a:rPr>
              <a:t> </a:t>
            </a:r>
            <a:r>
              <a:rPr lang="en-US" dirty="0" err="1" smtClean="0">
                <a:solidFill>
                  <a:srgbClr val="0070C0"/>
                </a:solidFill>
              </a:rPr>
              <a:t>güclü</a:t>
            </a:r>
            <a:r>
              <a:rPr lang="en-US" dirty="0" smtClean="0">
                <a:solidFill>
                  <a:srgbClr val="0070C0"/>
                </a:solidFill>
              </a:rPr>
              <a:t> </a:t>
            </a:r>
            <a:r>
              <a:rPr lang="en-US" dirty="0" err="1" smtClean="0">
                <a:solidFill>
                  <a:srgbClr val="0070C0"/>
                </a:solidFill>
              </a:rPr>
              <a:t>və</a:t>
            </a:r>
            <a:r>
              <a:rPr lang="en-US" dirty="0" smtClean="0">
                <a:solidFill>
                  <a:srgbClr val="0070C0"/>
                </a:solidFill>
              </a:rPr>
              <a:t> </a:t>
            </a:r>
            <a:r>
              <a:rPr lang="en-US" dirty="0" err="1" smtClean="0">
                <a:solidFill>
                  <a:srgbClr val="0070C0"/>
                </a:solidFill>
              </a:rPr>
              <a:t>zəif</a:t>
            </a:r>
            <a:r>
              <a:rPr lang="en-US" dirty="0" smtClean="0">
                <a:solidFill>
                  <a:srgbClr val="0070C0"/>
                </a:solidFill>
              </a:rPr>
              <a:t> </a:t>
            </a:r>
            <a:r>
              <a:rPr lang="en-US" dirty="0" err="1" smtClean="0">
                <a:solidFill>
                  <a:srgbClr val="0070C0"/>
                </a:solidFill>
              </a:rPr>
              <a:t>tərəflərini</a:t>
            </a:r>
            <a:r>
              <a:rPr lang="en-US" dirty="0" smtClean="0">
                <a:solidFill>
                  <a:srgbClr val="0070C0"/>
                </a:solidFill>
              </a:rPr>
              <a:t> </a:t>
            </a:r>
            <a:r>
              <a:rPr lang="en-US" dirty="0" err="1" smtClean="0">
                <a:solidFill>
                  <a:srgbClr val="0070C0"/>
                </a:solidFill>
              </a:rPr>
              <a:t>müəyyən</a:t>
            </a:r>
            <a:r>
              <a:rPr lang="en-US" dirty="0" smtClean="0">
                <a:solidFill>
                  <a:srgbClr val="0070C0"/>
                </a:solidFill>
              </a:rPr>
              <a:t> </a:t>
            </a:r>
            <a:r>
              <a:rPr lang="en-US" dirty="0" err="1" smtClean="0">
                <a:solidFill>
                  <a:srgbClr val="0070C0"/>
                </a:solidFill>
              </a:rPr>
              <a:t>etməyə</a:t>
            </a:r>
            <a:r>
              <a:rPr lang="en-US" dirty="0" smtClean="0">
                <a:solidFill>
                  <a:srgbClr val="0070C0"/>
                </a:solidFill>
              </a:rPr>
              <a:t> </a:t>
            </a:r>
            <a:r>
              <a:rPr lang="en-US" dirty="0" err="1" smtClean="0">
                <a:solidFill>
                  <a:srgbClr val="0070C0"/>
                </a:solidFill>
              </a:rPr>
              <a:t>və</a:t>
            </a:r>
            <a:r>
              <a:rPr lang="en-US" dirty="0" smtClean="0">
                <a:solidFill>
                  <a:srgbClr val="0070C0"/>
                </a:solidFill>
              </a:rPr>
              <a:t> AI </a:t>
            </a:r>
            <a:r>
              <a:rPr lang="en-US" dirty="0" err="1" smtClean="0">
                <a:solidFill>
                  <a:srgbClr val="0070C0"/>
                </a:solidFill>
              </a:rPr>
              <a:t>simulyasiyasına</a:t>
            </a:r>
            <a:r>
              <a:rPr lang="en-US" dirty="0" smtClean="0">
                <a:solidFill>
                  <a:srgbClr val="0070C0"/>
                </a:solidFill>
              </a:rPr>
              <a:t> </a:t>
            </a:r>
            <a:r>
              <a:rPr lang="en-US" dirty="0" err="1" smtClean="0">
                <a:solidFill>
                  <a:srgbClr val="0070C0"/>
                </a:solidFill>
              </a:rPr>
              <a:t>əsaslanan</a:t>
            </a:r>
            <a:r>
              <a:rPr lang="en-US" dirty="0" smtClean="0">
                <a:solidFill>
                  <a:srgbClr val="0070C0"/>
                </a:solidFill>
              </a:rPr>
              <a:t> </a:t>
            </a:r>
            <a:r>
              <a:rPr lang="en-US" dirty="0" err="1" smtClean="0">
                <a:solidFill>
                  <a:srgbClr val="0070C0"/>
                </a:solidFill>
              </a:rPr>
              <a:t>strategiya</a:t>
            </a:r>
            <a:r>
              <a:rPr lang="en-US" dirty="0" smtClean="0">
                <a:solidFill>
                  <a:srgbClr val="0070C0"/>
                </a:solidFill>
              </a:rPr>
              <a:t> </a:t>
            </a:r>
            <a:r>
              <a:rPr lang="en-US" dirty="0" err="1" smtClean="0">
                <a:solidFill>
                  <a:srgbClr val="0070C0"/>
                </a:solidFill>
              </a:rPr>
              <a:t>hazırlamağa</a:t>
            </a:r>
            <a:r>
              <a:rPr lang="en-US" dirty="0" smtClean="0">
                <a:solidFill>
                  <a:srgbClr val="0070C0"/>
                </a:solidFill>
              </a:rPr>
              <a:t> </a:t>
            </a:r>
            <a:r>
              <a:rPr lang="en-US" dirty="0" err="1" smtClean="0">
                <a:solidFill>
                  <a:srgbClr val="0070C0"/>
                </a:solidFill>
              </a:rPr>
              <a:t>kömək</a:t>
            </a:r>
            <a:r>
              <a:rPr lang="en-US" dirty="0" smtClean="0">
                <a:solidFill>
                  <a:srgbClr val="0070C0"/>
                </a:solidFill>
              </a:rPr>
              <a:t> </a:t>
            </a:r>
            <a:r>
              <a:rPr lang="en-US" dirty="0" err="1" smtClean="0">
                <a:solidFill>
                  <a:srgbClr val="0070C0"/>
                </a:solidFill>
              </a:rPr>
              <a:t>edən</a:t>
            </a:r>
            <a:r>
              <a:rPr lang="en-US" dirty="0" smtClean="0">
                <a:solidFill>
                  <a:srgbClr val="0070C0"/>
                </a:solidFill>
              </a:rPr>
              <a:t> </a:t>
            </a:r>
            <a:r>
              <a:rPr lang="en-US" dirty="0" err="1" smtClean="0">
                <a:solidFill>
                  <a:srgbClr val="0070C0"/>
                </a:solidFill>
              </a:rPr>
              <a:t>məlumat</a:t>
            </a:r>
            <a:r>
              <a:rPr lang="en-US" dirty="0" smtClean="0">
                <a:solidFill>
                  <a:srgbClr val="0070C0"/>
                </a:solidFill>
              </a:rPr>
              <a:t> </a:t>
            </a:r>
            <a:r>
              <a:rPr lang="en-US" dirty="0" err="1" smtClean="0">
                <a:solidFill>
                  <a:srgbClr val="0070C0"/>
                </a:solidFill>
              </a:rPr>
              <a:t>təhlili</a:t>
            </a:r>
            <a:r>
              <a:rPr lang="en-US" dirty="0" smtClean="0">
                <a:solidFill>
                  <a:srgbClr val="0070C0"/>
                </a:solidFill>
              </a:rPr>
              <a:t>.</a:t>
            </a:r>
            <a:endParaRPr lang="ru-RU" dirty="0">
              <a:solidFill>
                <a:srgbClr val="0070C0"/>
              </a:solidFill>
            </a:endParaRPr>
          </a:p>
        </p:txBody>
      </p:sp>
      <p:sp>
        <p:nvSpPr>
          <p:cNvPr id="3" name="Прямоугольник 2"/>
          <p:cNvSpPr/>
          <p:nvPr/>
        </p:nvSpPr>
        <p:spPr>
          <a:xfrm>
            <a:off x="4817568" y="203708"/>
            <a:ext cx="4641064" cy="369332"/>
          </a:xfrm>
          <a:prstGeom prst="rect">
            <a:avLst/>
          </a:prstGeom>
        </p:spPr>
        <p:txBody>
          <a:bodyPr wrap="square">
            <a:spAutoFit/>
          </a:bodyPr>
          <a:lstStyle/>
          <a:p>
            <a:pPr algn="ctr"/>
            <a:r>
              <a:rPr lang="en-US" dirty="0" err="1" smtClean="0">
                <a:solidFill>
                  <a:srgbClr val="0070C0"/>
                </a:solidFill>
              </a:rPr>
              <a:t>P</a:t>
            </a:r>
            <a:r>
              <a:rPr lang="ru-RU" dirty="0" err="1" smtClean="0">
                <a:solidFill>
                  <a:srgbClr val="0070C0"/>
                </a:solidFill>
              </a:rPr>
              <a:t>roqnozlaşdırıcı</a:t>
            </a:r>
            <a:r>
              <a:rPr lang="ru-RU" dirty="0" smtClean="0">
                <a:solidFill>
                  <a:srgbClr val="0070C0"/>
                </a:solidFill>
              </a:rPr>
              <a:t> </a:t>
            </a:r>
            <a:r>
              <a:rPr lang="ru-RU" dirty="0" err="1" smtClean="0">
                <a:solidFill>
                  <a:srgbClr val="0070C0"/>
                </a:solidFill>
              </a:rPr>
              <a:t>analitik</a:t>
            </a:r>
            <a:r>
              <a:rPr lang="ru-RU" dirty="0" smtClean="0">
                <a:solidFill>
                  <a:srgbClr val="0070C0"/>
                </a:solidFill>
              </a:rPr>
              <a:t> ( </a:t>
            </a:r>
            <a:r>
              <a:rPr lang="ru-RU" dirty="0" err="1" smtClean="0">
                <a:solidFill>
                  <a:srgbClr val="0070C0"/>
                </a:solidFill>
              </a:rPr>
              <a:t>Predictive</a:t>
            </a:r>
            <a:r>
              <a:rPr lang="ru-RU" dirty="0" smtClean="0">
                <a:solidFill>
                  <a:srgbClr val="0070C0"/>
                </a:solidFill>
              </a:rPr>
              <a:t> </a:t>
            </a:r>
            <a:r>
              <a:rPr lang="ru-RU" dirty="0" err="1" smtClean="0">
                <a:solidFill>
                  <a:srgbClr val="0070C0"/>
                </a:solidFill>
              </a:rPr>
              <a:t>Analytics</a:t>
            </a:r>
            <a:r>
              <a:rPr lang="ru-RU" dirty="0" smtClean="0">
                <a:solidFill>
                  <a:srgbClr val="0070C0"/>
                </a:solidFill>
              </a:rPr>
              <a:t> )</a:t>
            </a:r>
            <a:endParaRPr lang="ru-RU" dirty="0"/>
          </a:p>
        </p:txBody>
      </p:sp>
      <p:sp>
        <p:nvSpPr>
          <p:cNvPr id="4" name="Прямоугольник 3"/>
          <p:cNvSpPr/>
          <p:nvPr/>
        </p:nvSpPr>
        <p:spPr>
          <a:xfrm>
            <a:off x="2310461" y="2315272"/>
            <a:ext cx="9655277" cy="646331"/>
          </a:xfrm>
          <a:prstGeom prst="rect">
            <a:avLst/>
          </a:prstGeom>
        </p:spPr>
        <p:txBody>
          <a:bodyPr wrap="square">
            <a:spAutoFit/>
          </a:bodyPr>
          <a:lstStyle/>
          <a:p>
            <a:pPr algn="ctr"/>
            <a:r>
              <a:rPr lang="ru-RU" dirty="0" err="1" smtClean="0">
                <a:solidFill>
                  <a:srgbClr val="0070C0"/>
                </a:solidFill>
              </a:rPr>
              <a:t>Proqnozlaşdırıcı</a:t>
            </a:r>
            <a:r>
              <a:rPr lang="ru-RU" dirty="0" smtClean="0">
                <a:solidFill>
                  <a:srgbClr val="0070C0"/>
                </a:solidFill>
              </a:rPr>
              <a:t> </a:t>
            </a:r>
            <a:r>
              <a:rPr lang="ru-RU" dirty="0" err="1" smtClean="0">
                <a:solidFill>
                  <a:srgbClr val="0070C0"/>
                </a:solidFill>
              </a:rPr>
              <a:t>analitikanın</a:t>
            </a:r>
            <a:r>
              <a:rPr lang="ru-RU" dirty="0" smtClean="0">
                <a:solidFill>
                  <a:srgbClr val="0070C0"/>
                </a:solidFill>
              </a:rPr>
              <a:t> </a:t>
            </a:r>
            <a:r>
              <a:rPr lang="ru-RU" dirty="0" err="1" smtClean="0">
                <a:solidFill>
                  <a:srgbClr val="0070C0"/>
                </a:solidFill>
              </a:rPr>
              <a:t>istifadəsinin</a:t>
            </a:r>
            <a:r>
              <a:rPr lang="ru-RU" dirty="0" smtClean="0">
                <a:solidFill>
                  <a:srgbClr val="0070C0"/>
                </a:solidFill>
              </a:rPr>
              <a:t> </a:t>
            </a:r>
            <a:r>
              <a:rPr lang="ru-RU" dirty="0" err="1" smtClean="0">
                <a:solidFill>
                  <a:srgbClr val="0070C0"/>
                </a:solidFill>
              </a:rPr>
              <a:t>ən</a:t>
            </a:r>
            <a:r>
              <a:rPr lang="ru-RU" dirty="0" smtClean="0">
                <a:solidFill>
                  <a:srgbClr val="0070C0"/>
                </a:solidFill>
              </a:rPr>
              <a:t> </a:t>
            </a:r>
            <a:r>
              <a:rPr lang="ru-RU" dirty="0" err="1" smtClean="0">
                <a:solidFill>
                  <a:srgbClr val="0070C0"/>
                </a:solidFill>
              </a:rPr>
              <a:t>məşhur</a:t>
            </a:r>
            <a:r>
              <a:rPr lang="ru-RU" dirty="0" smtClean="0">
                <a:solidFill>
                  <a:srgbClr val="0070C0"/>
                </a:solidFill>
              </a:rPr>
              <a:t> </a:t>
            </a:r>
            <a:r>
              <a:rPr lang="ru-RU" dirty="0" err="1" smtClean="0">
                <a:solidFill>
                  <a:srgbClr val="0070C0"/>
                </a:solidFill>
              </a:rPr>
              <a:t>nümunələrindən</a:t>
            </a:r>
            <a:r>
              <a:rPr lang="ru-RU" dirty="0" smtClean="0">
                <a:solidFill>
                  <a:srgbClr val="0070C0"/>
                </a:solidFill>
              </a:rPr>
              <a:t> </a:t>
            </a:r>
            <a:r>
              <a:rPr lang="ru-RU" dirty="0" err="1" smtClean="0">
                <a:solidFill>
                  <a:srgbClr val="0070C0"/>
                </a:solidFill>
              </a:rPr>
              <a:t>biri</a:t>
            </a:r>
            <a:r>
              <a:rPr lang="ru-RU" dirty="0" smtClean="0">
                <a:solidFill>
                  <a:srgbClr val="0070C0"/>
                </a:solidFill>
              </a:rPr>
              <a:t> </a:t>
            </a:r>
            <a:r>
              <a:rPr lang="ru-RU" dirty="0" err="1" smtClean="0">
                <a:solidFill>
                  <a:srgbClr val="0070C0"/>
                </a:solidFill>
              </a:rPr>
              <a:t>Joze</a:t>
            </a:r>
            <a:r>
              <a:rPr lang="ru-RU" dirty="0" smtClean="0">
                <a:solidFill>
                  <a:srgbClr val="0070C0"/>
                </a:solidFill>
              </a:rPr>
              <a:t> </a:t>
            </a:r>
            <a:r>
              <a:rPr lang="ru-RU" dirty="0" err="1" smtClean="0">
                <a:solidFill>
                  <a:srgbClr val="0070C0"/>
                </a:solidFill>
              </a:rPr>
              <a:t>Mourinyonun</a:t>
            </a:r>
            <a:r>
              <a:rPr lang="ru-RU" dirty="0" smtClean="0">
                <a:solidFill>
                  <a:srgbClr val="0070C0"/>
                </a:solidFill>
              </a:rPr>
              <a:t> 2009/10 </a:t>
            </a:r>
            <a:r>
              <a:rPr lang="ru-RU" dirty="0" err="1" smtClean="0">
                <a:solidFill>
                  <a:srgbClr val="0070C0"/>
                </a:solidFill>
              </a:rPr>
              <a:t>Çempionlar</a:t>
            </a:r>
            <a:r>
              <a:rPr lang="ru-RU" dirty="0" smtClean="0">
                <a:solidFill>
                  <a:srgbClr val="0070C0"/>
                </a:solidFill>
              </a:rPr>
              <a:t> </a:t>
            </a:r>
            <a:r>
              <a:rPr lang="ru-RU" dirty="0" err="1" smtClean="0">
                <a:solidFill>
                  <a:srgbClr val="0070C0"/>
                </a:solidFill>
              </a:rPr>
              <a:t>Liqasında</a:t>
            </a:r>
            <a:r>
              <a:rPr lang="ru-RU" dirty="0" smtClean="0">
                <a:solidFill>
                  <a:srgbClr val="0070C0"/>
                </a:solidFill>
              </a:rPr>
              <a:t>" </a:t>
            </a:r>
            <a:r>
              <a:rPr lang="ru-RU" dirty="0" err="1" smtClean="0">
                <a:solidFill>
                  <a:srgbClr val="0070C0"/>
                </a:solidFill>
              </a:rPr>
              <a:t>əfsanəvi</a:t>
            </a:r>
            <a:r>
              <a:rPr lang="ru-RU" dirty="0" smtClean="0">
                <a:solidFill>
                  <a:srgbClr val="0070C0"/>
                </a:solidFill>
              </a:rPr>
              <a:t> " </a:t>
            </a:r>
            <a:r>
              <a:rPr lang="ru-RU" dirty="0" err="1" smtClean="0">
                <a:solidFill>
                  <a:srgbClr val="0070C0"/>
                </a:solidFill>
              </a:rPr>
              <a:t>Barselona</a:t>
            </a:r>
            <a:r>
              <a:rPr lang="ru-RU" dirty="0" smtClean="0">
                <a:solidFill>
                  <a:srgbClr val="0070C0"/>
                </a:solidFill>
              </a:rPr>
              <a:t> </a:t>
            </a:r>
            <a:r>
              <a:rPr lang="ru-RU" dirty="0" err="1" smtClean="0">
                <a:solidFill>
                  <a:srgbClr val="0070C0"/>
                </a:solidFill>
              </a:rPr>
              <a:t>Pepa</a:t>
            </a:r>
            <a:r>
              <a:rPr lang="ru-RU" dirty="0" smtClean="0">
                <a:solidFill>
                  <a:srgbClr val="0070C0"/>
                </a:solidFill>
              </a:rPr>
              <a:t> </a:t>
            </a:r>
            <a:r>
              <a:rPr lang="ru-RU" dirty="0" err="1" smtClean="0">
                <a:solidFill>
                  <a:srgbClr val="0070C0"/>
                </a:solidFill>
              </a:rPr>
              <a:t>Guardiola</a:t>
            </a:r>
            <a:r>
              <a:rPr lang="ru-RU" dirty="0" smtClean="0">
                <a:solidFill>
                  <a:srgbClr val="0070C0"/>
                </a:solidFill>
              </a:rPr>
              <a:t> </a:t>
            </a:r>
            <a:r>
              <a:rPr lang="ru-RU" dirty="0" err="1" smtClean="0">
                <a:solidFill>
                  <a:srgbClr val="0070C0"/>
                </a:solidFill>
              </a:rPr>
              <a:t>ilə</a:t>
            </a:r>
            <a:r>
              <a:rPr lang="ru-RU" dirty="0" smtClean="0">
                <a:solidFill>
                  <a:srgbClr val="0070C0"/>
                </a:solidFill>
              </a:rPr>
              <a:t> </a:t>
            </a:r>
            <a:r>
              <a:rPr lang="ru-RU" dirty="0" err="1" smtClean="0">
                <a:solidFill>
                  <a:srgbClr val="0070C0"/>
                </a:solidFill>
              </a:rPr>
              <a:t>qarşıdurmada</a:t>
            </a:r>
            <a:r>
              <a:rPr lang="ru-RU" dirty="0" smtClean="0">
                <a:solidFill>
                  <a:srgbClr val="0070C0"/>
                </a:solidFill>
              </a:rPr>
              <a:t> </a:t>
            </a:r>
            <a:r>
              <a:rPr lang="ru-RU" dirty="0" err="1" smtClean="0">
                <a:solidFill>
                  <a:srgbClr val="0070C0"/>
                </a:solidFill>
              </a:rPr>
              <a:t>taktiki</a:t>
            </a:r>
            <a:r>
              <a:rPr lang="ru-RU" dirty="0" smtClean="0">
                <a:solidFill>
                  <a:srgbClr val="0070C0"/>
                </a:solidFill>
              </a:rPr>
              <a:t> </a:t>
            </a:r>
            <a:r>
              <a:rPr lang="ru-RU" dirty="0" err="1" smtClean="0">
                <a:solidFill>
                  <a:srgbClr val="0070C0"/>
                </a:solidFill>
              </a:rPr>
              <a:t>planıdır</a:t>
            </a:r>
            <a:r>
              <a:rPr lang="ru-RU" dirty="0" smtClean="0">
                <a:solidFill>
                  <a:srgbClr val="0070C0"/>
                </a:solidFill>
              </a:rPr>
              <a:t>.</a:t>
            </a:r>
            <a:endParaRPr lang="ru-RU" dirty="0">
              <a:solidFill>
                <a:srgbClr val="0070C0"/>
              </a:solidFill>
            </a:endParaRPr>
          </a:p>
        </p:txBody>
      </p:sp>
      <p:sp>
        <p:nvSpPr>
          <p:cNvPr id="5" name="Прямоугольник 4"/>
          <p:cNvSpPr/>
          <p:nvPr/>
        </p:nvSpPr>
        <p:spPr>
          <a:xfrm>
            <a:off x="137651" y="1437432"/>
            <a:ext cx="10894142" cy="369332"/>
          </a:xfrm>
          <a:prstGeom prst="rect">
            <a:avLst/>
          </a:prstGeom>
        </p:spPr>
        <p:txBody>
          <a:bodyPr wrap="square">
            <a:spAutoFit/>
          </a:bodyPr>
          <a:lstStyle/>
          <a:p>
            <a:r>
              <a:rPr lang="ru-RU" dirty="0" smtClean="0">
                <a:solidFill>
                  <a:srgbClr val="0070C0"/>
                </a:solidFill>
              </a:rPr>
              <a:t>AI-</a:t>
            </a:r>
            <a:r>
              <a:rPr lang="ru-RU" dirty="0" err="1" smtClean="0">
                <a:solidFill>
                  <a:srgbClr val="0070C0"/>
                </a:solidFill>
              </a:rPr>
              <a:t>nin</a:t>
            </a:r>
            <a:r>
              <a:rPr lang="ru-RU" dirty="0" smtClean="0">
                <a:solidFill>
                  <a:srgbClr val="0070C0"/>
                </a:solidFill>
              </a:rPr>
              <a:t> </a:t>
            </a:r>
            <a:r>
              <a:rPr lang="ru-RU" dirty="0" err="1" smtClean="0">
                <a:solidFill>
                  <a:srgbClr val="0070C0"/>
                </a:solidFill>
              </a:rPr>
              <a:t>strategiyada</a:t>
            </a:r>
            <a:r>
              <a:rPr lang="ru-RU" dirty="0" smtClean="0">
                <a:solidFill>
                  <a:srgbClr val="0070C0"/>
                </a:solidFill>
              </a:rPr>
              <a:t> </a:t>
            </a:r>
            <a:r>
              <a:rPr lang="ru-RU" dirty="0" err="1" smtClean="0">
                <a:solidFill>
                  <a:srgbClr val="0070C0"/>
                </a:solidFill>
              </a:rPr>
              <a:t>istifadəsi</a:t>
            </a:r>
            <a:r>
              <a:rPr lang="ru-RU" dirty="0" smtClean="0">
                <a:solidFill>
                  <a:srgbClr val="0070C0"/>
                </a:solidFill>
              </a:rPr>
              <a:t> </a:t>
            </a:r>
            <a:r>
              <a:rPr lang="ru-RU" dirty="0" err="1" smtClean="0">
                <a:solidFill>
                  <a:srgbClr val="0070C0"/>
                </a:solidFill>
              </a:rPr>
              <a:t>barədə</a:t>
            </a:r>
            <a:r>
              <a:rPr lang="ru-RU" dirty="0" smtClean="0">
                <a:solidFill>
                  <a:srgbClr val="0070C0"/>
                </a:solidFill>
              </a:rPr>
              <a:t> </a:t>
            </a:r>
            <a:r>
              <a:rPr lang="ru-RU" dirty="0" err="1" smtClean="0">
                <a:solidFill>
                  <a:srgbClr val="0070C0"/>
                </a:solidFill>
              </a:rPr>
              <a:t>danışmadan</a:t>
            </a:r>
            <a:r>
              <a:rPr lang="ru-RU" dirty="0" smtClean="0">
                <a:solidFill>
                  <a:srgbClr val="0070C0"/>
                </a:solidFill>
              </a:rPr>
              <a:t> </a:t>
            </a:r>
            <a:r>
              <a:rPr lang="ru-RU" dirty="0" err="1" smtClean="0">
                <a:solidFill>
                  <a:srgbClr val="0070C0"/>
                </a:solidFill>
              </a:rPr>
              <a:t>əvvəl</a:t>
            </a:r>
            <a:r>
              <a:rPr lang="ru-RU" dirty="0" smtClean="0">
                <a:solidFill>
                  <a:srgbClr val="0070C0"/>
                </a:solidFill>
              </a:rPr>
              <a:t> . </a:t>
            </a:r>
            <a:r>
              <a:rPr lang="ru-RU" dirty="0" err="1" smtClean="0">
                <a:solidFill>
                  <a:srgbClr val="0070C0"/>
                </a:solidFill>
              </a:rPr>
              <a:t>Bunun</a:t>
            </a:r>
            <a:r>
              <a:rPr lang="ru-RU" dirty="0" smtClean="0">
                <a:solidFill>
                  <a:srgbClr val="0070C0"/>
                </a:solidFill>
              </a:rPr>
              <a:t> </a:t>
            </a:r>
            <a:r>
              <a:rPr lang="en-US" dirty="0" smtClean="0">
                <a:solidFill>
                  <a:srgbClr val="0070C0"/>
                </a:solidFill>
              </a:rPr>
              <a:t>15 </a:t>
            </a:r>
            <a:r>
              <a:rPr lang="az-Latn-AZ" dirty="0" smtClean="0">
                <a:solidFill>
                  <a:srgbClr val="0070C0"/>
                </a:solidFill>
              </a:rPr>
              <a:t>il əvvəl </a:t>
            </a:r>
            <a:r>
              <a:rPr lang="ru-RU" dirty="0" err="1" smtClean="0">
                <a:solidFill>
                  <a:srgbClr val="0070C0"/>
                </a:solidFill>
              </a:rPr>
              <a:t>necə</a:t>
            </a:r>
            <a:r>
              <a:rPr lang="ru-RU" dirty="0" smtClean="0">
                <a:solidFill>
                  <a:srgbClr val="0070C0"/>
                </a:solidFill>
              </a:rPr>
              <a:t> </a:t>
            </a:r>
            <a:r>
              <a:rPr lang="ru-RU" dirty="0" err="1" smtClean="0">
                <a:solidFill>
                  <a:srgbClr val="0070C0"/>
                </a:solidFill>
              </a:rPr>
              <a:t>edildiyini</a:t>
            </a:r>
            <a:r>
              <a:rPr lang="ru-RU" dirty="0" smtClean="0">
                <a:solidFill>
                  <a:srgbClr val="0070C0"/>
                </a:solidFill>
              </a:rPr>
              <a:t> </a:t>
            </a:r>
            <a:r>
              <a:rPr lang="ru-RU" dirty="0" err="1" smtClean="0">
                <a:solidFill>
                  <a:srgbClr val="0070C0"/>
                </a:solidFill>
              </a:rPr>
              <a:t>sizə</a:t>
            </a:r>
            <a:r>
              <a:rPr lang="ru-RU" dirty="0" smtClean="0">
                <a:solidFill>
                  <a:srgbClr val="0070C0"/>
                </a:solidFill>
              </a:rPr>
              <a:t> </a:t>
            </a:r>
            <a:r>
              <a:rPr lang="en-US" dirty="0" err="1" smtClean="0">
                <a:solidFill>
                  <a:srgbClr val="0070C0"/>
                </a:solidFill>
              </a:rPr>
              <a:t>dan</a:t>
            </a:r>
            <a:r>
              <a:rPr lang="az-Latn-AZ" dirty="0" smtClean="0">
                <a:solidFill>
                  <a:srgbClr val="0070C0"/>
                </a:solidFill>
              </a:rPr>
              <a:t>i</a:t>
            </a:r>
            <a:r>
              <a:rPr lang="az-Latn-AZ" dirty="0" smtClean="0">
                <a:solidFill>
                  <a:srgbClr val="0070C0"/>
                </a:solidFill>
              </a:rPr>
              <a:t>şmaq </a:t>
            </a:r>
            <a:r>
              <a:rPr lang="ru-RU" dirty="0" err="1" smtClean="0">
                <a:solidFill>
                  <a:srgbClr val="0070C0"/>
                </a:solidFill>
              </a:rPr>
              <a:t>istərdim</a:t>
            </a:r>
            <a:r>
              <a:rPr lang="ru-RU" dirty="0" smtClean="0">
                <a:solidFill>
                  <a:srgbClr val="0070C0"/>
                </a:solidFill>
              </a:rPr>
              <a:t> </a:t>
            </a:r>
            <a:r>
              <a:rPr lang="ru-RU" dirty="0" smtClean="0">
                <a:solidFill>
                  <a:srgbClr val="0070C0"/>
                </a:solidFill>
              </a:rPr>
              <a:t>. </a:t>
            </a:r>
            <a:endParaRPr lang="az-Latn-AZ" dirty="0" smtClean="0">
              <a:solidFill>
                <a:srgbClr val="0070C0"/>
              </a:solidFill>
            </a:endParaRPr>
          </a:p>
        </p:txBody>
      </p:sp>
    </p:spTree>
    <p:extLst>
      <p:ext uri="{BB962C8B-B14F-4D97-AF65-F5344CB8AC3E}">
        <p14:creationId xmlns:p14="http://schemas.microsoft.com/office/powerpoint/2010/main" val="1786793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10" name="Скругленный прямоугольник 9"/>
          <p:cNvSpPr/>
          <p:nvPr/>
        </p:nvSpPr>
        <p:spPr>
          <a:xfrm>
            <a:off x="500414" y="884582"/>
            <a:ext cx="6417221" cy="6708913"/>
          </a:xfrm>
          <a:prstGeom prst="roundRect">
            <a:avLst/>
          </a:prstGeom>
          <a:solidFill>
            <a:schemeClr val="tx1">
              <a:lumMod val="85000"/>
              <a:lumOff val="1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679318" y="1259902"/>
            <a:ext cx="6331081" cy="4832092"/>
          </a:xfrm>
          <a:prstGeom prst="rect">
            <a:avLst/>
          </a:prstGeom>
        </p:spPr>
        <p:txBody>
          <a:bodyPr wrap="square">
            <a:spAutoFit/>
          </a:bodyPr>
          <a:lstStyle/>
          <a:p>
            <a:r>
              <a:rPr lang="en-US" sz="2800" dirty="0" err="1" smtClean="0">
                <a:solidFill>
                  <a:srgbClr val="00B050"/>
                </a:solidFill>
              </a:rPr>
              <a:t>Müasir</a:t>
            </a:r>
            <a:r>
              <a:rPr lang="en-US" sz="2800" dirty="0" smtClean="0">
                <a:solidFill>
                  <a:srgbClr val="00B050"/>
                </a:solidFill>
              </a:rPr>
              <a:t> </a:t>
            </a:r>
            <a:r>
              <a:rPr lang="en-US" sz="2800" dirty="0" err="1" smtClean="0">
                <a:solidFill>
                  <a:srgbClr val="00B050"/>
                </a:solidFill>
              </a:rPr>
              <a:t>idman</a:t>
            </a:r>
            <a:r>
              <a:rPr lang="en-US" sz="2800" dirty="0" smtClean="0">
                <a:solidFill>
                  <a:srgbClr val="00B050"/>
                </a:solidFill>
              </a:rPr>
              <a:t> </a:t>
            </a:r>
            <a:r>
              <a:rPr lang="en-US" sz="2800" dirty="0" err="1" smtClean="0">
                <a:solidFill>
                  <a:srgbClr val="00B050"/>
                </a:solidFill>
              </a:rPr>
              <a:t>uzun</a:t>
            </a:r>
            <a:r>
              <a:rPr lang="en-US" sz="2800" dirty="0" smtClean="0">
                <a:solidFill>
                  <a:srgbClr val="00B050"/>
                </a:solidFill>
              </a:rPr>
              <a:t> </a:t>
            </a:r>
            <a:r>
              <a:rPr lang="en-US" sz="2800" dirty="0" err="1" smtClean="0">
                <a:solidFill>
                  <a:srgbClr val="00B050"/>
                </a:solidFill>
              </a:rPr>
              <a:t>müddət</a:t>
            </a:r>
            <a:r>
              <a:rPr lang="en-US" sz="2800" dirty="0" smtClean="0">
                <a:solidFill>
                  <a:srgbClr val="00B050"/>
                </a:solidFill>
              </a:rPr>
              <a:t> </a:t>
            </a:r>
            <a:r>
              <a:rPr lang="en-US" sz="2800" dirty="0" err="1" smtClean="0">
                <a:solidFill>
                  <a:srgbClr val="00B050"/>
                </a:solidFill>
              </a:rPr>
              <a:t>məşqçilərin</a:t>
            </a:r>
            <a:r>
              <a:rPr lang="en-US" sz="2800" dirty="0" smtClean="0">
                <a:solidFill>
                  <a:srgbClr val="00B050"/>
                </a:solidFill>
              </a:rPr>
              <a:t> </a:t>
            </a:r>
            <a:r>
              <a:rPr lang="en-US" sz="2800" dirty="0" err="1" smtClean="0">
                <a:solidFill>
                  <a:srgbClr val="00B050"/>
                </a:solidFill>
              </a:rPr>
              <a:t>Bədən</a:t>
            </a:r>
            <a:r>
              <a:rPr lang="en-US" sz="2800" dirty="0" smtClean="0">
                <a:solidFill>
                  <a:srgbClr val="00B050"/>
                </a:solidFill>
              </a:rPr>
              <a:t> </a:t>
            </a:r>
            <a:r>
              <a:rPr lang="en-US" sz="2800" dirty="0" err="1" smtClean="0">
                <a:solidFill>
                  <a:srgbClr val="00B050"/>
                </a:solidFill>
              </a:rPr>
              <a:t>Tərbiyəsi</a:t>
            </a:r>
            <a:r>
              <a:rPr lang="en-US" sz="2800" dirty="0" smtClean="0">
                <a:solidFill>
                  <a:srgbClr val="00B050"/>
                </a:solidFill>
              </a:rPr>
              <a:t> </a:t>
            </a:r>
            <a:r>
              <a:rPr lang="en-US" sz="2800" dirty="0" err="1" smtClean="0">
                <a:solidFill>
                  <a:srgbClr val="00B050"/>
                </a:solidFill>
              </a:rPr>
              <a:t>və</a:t>
            </a:r>
            <a:r>
              <a:rPr lang="en-US" sz="2800" dirty="0" smtClean="0">
                <a:solidFill>
                  <a:srgbClr val="00B050"/>
                </a:solidFill>
              </a:rPr>
              <a:t> </a:t>
            </a:r>
            <a:r>
              <a:rPr lang="en-US" sz="2800" dirty="0" err="1" smtClean="0">
                <a:solidFill>
                  <a:srgbClr val="00B050"/>
                </a:solidFill>
              </a:rPr>
              <a:t>intuitiv</a:t>
            </a:r>
            <a:r>
              <a:rPr lang="en-US" sz="2800" dirty="0" smtClean="0">
                <a:solidFill>
                  <a:srgbClr val="00B050"/>
                </a:solidFill>
              </a:rPr>
              <a:t> </a:t>
            </a:r>
            <a:r>
              <a:rPr lang="en-US" sz="2800" dirty="0" err="1" smtClean="0">
                <a:solidFill>
                  <a:srgbClr val="00B050"/>
                </a:solidFill>
              </a:rPr>
              <a:t>qərarlarından</a:t>
            </a:r>
            <a:r>
              <a:rPr lang="en-US" sz="2800" dirty="0" smtClean="0">
                <a:solidFill>
                  <a:srgbClr val="00B050"/>
                </a:solidFill>
              </a:rPr>
              <a:t> </a:t>
            </a:r>
            <a:r>
              <a:rPr lang="en-US" sz="2800" dirty="0" err="1" smtClean="0">
                <a:solidFill>
                  <a:srgbClr val="00B050"/>
                </a:solidFill>
              </a:rPr>
              <a:t>kənara</a:t>
            </a:r>
            <a:r>
              <a:rPr lang="en-US" sz="2800" dirty="0" smtClean="0">
                <a:solidFill>
                  <a:srgbClr val="00B050"/>
                </a:solidFill>
              </a:rPr>
              <a:t> </a:t>
            </a:r>
            <a:r>
              <a:rPr lang="en-US" sz="2800" dirty="0" err="1" smtClean="0">
                <a:solidFill>
                  <a:srgbClr val="00B050"/>
                </a:solidFill>
              </a:rPr>
              <a:t>çıxdı</a:t>
            </a:r>
            <a:r>
              <a:rPr lang="en-US" sz="2800" dirty="0" smtClean="0">
                <a:solidFill>
                  <a:srgbClr val="00B050"/>
                </a:solidFill>
              </a:rPr>
              <a:t>. Son </a:t>
            </a:r>
            <a:r>
              <a:rPr lang="en-US" sz="2800" dirty="0" err="1" smtClean="0">
                <a:solidFill>
                  <a:srgbClr val="00B050"/>
                </a:solidFill>
              </a:rPr>
              <a:t>illərdə</a:t>
            </a:r>
            <a:r>
              <a:rPr lang="en-US" sz="2800" dirty="0" smtClean="0">
                <a:solidFill>
                  <a:srgbClr val="00B050"/>
                </a:solidFill>
              </a:rPr>
              <a:t> </a:t>
            </a:r>
            <a:r>
              <a:rPr lang="en-US" sz="2800" dirty="0" err="1" smtClean="0">
                <a:solidFill>
                  <a:srgbClr val="00B050"/>
                </a:solidFill>
              </a:rPr>
              <a:t>məlumat</a:t>
            </a:r>
            <a:r>
              <a:rPr lang="en-US" sz="2800" dirty="0" smtClean="0">
                <a:solidFill>
                  <a:srgbClr val="00B050"/>
                </a:solidFill>
              </a:rPr>
              <a:t> </a:t>
            </a:r>
            <a:r>
              <a:rPr lang="en-US" sz="2800" dirty="0" err="1" smtClean="0">
                <a:solidFill>
                  <a:srgbClr val="00B050"/>
                </a:solidFill>
              </a:rPr>
              <a:t>analitikası</a:t>
            </a:r>
            <a:r>
              <a:rPr lang="en-US" sz="2800" dirty="0" smtClean="0">
                <a:solidFill>
                  <a:srgbClr val="00B050"/>
                </a:solidFill>
              </a:rPr>
              <a:t>, </a:t>
            </a:r>
            <a:r>
              <a:rPr lang="en-US" sz="2800" dirty="0" err="1" smtClean="0">
                <a:solidFill>
                  <a:srgbClr val="00B050"/>
                </a:solidFill>
              </a:rPr>
              <a:t>süni</a:t>
            </a:r>
            <a:r>
              <a:rPr lang="en-US" sz="2800" dirty="0" smtClean="0">
                <a:solidFill>
                  <a:srgbClr val="00B050"/>
                </a:solidFill>
              </a:rPr>
              <a:t> </a:t>
            </a:r>
            <a:r>
              <a:rPr lang="en-US" sz="2800" dirty="0" err="1" smtClean="0">
                <a:solidFill>
                  <a:srgbClr val="00B050"/>
                </a:solidFill>
              </a:rPr>
              <a:t>intellekt</a:t>
            </a:r>
            <a:r>
              <a:rPr lang="en-US" sz="2800" dirty="0" smtClean="0">
                <a:solidFill>
                  <a:srgbClr val="00B050"/>
                </a:solidFill>
              </a:rPr>
              <a:t> </a:t>
            </a:r>
            <a:r>
              <a:rPr lang="en-US" sz="2800" dirty="0" err="1" smtClean="0">
                <a:solidFill>
                  <a:srgbClr val="00B050"/>
                </a:solidFill>
              </a:rPr>
              <a:t>və</a:t>
            </a:r>
            <a:r>
              <a:rPr lang="en-US" sz="2800" dirty="0" smtClean="0">
                <a:solidFill>
                  <a:srgbClr val="00B050"/>
                </a:solidFill>
              </a:rPr>
              <a:t> </a:t>
            </a:r>
            <a:r>
              <a:rPr lang="en-US" sz="2800" dirty="0" err="1" smtClean="0">
                <a:solidFill>
                  <a:srgbClr val="00B050"/>
                </a:solidFill>
              </a:rPr>
              <a:t>rəqəmsal</a:t>
            </a:r>
            <a:r>
              <a:rPr lang="en-US" sz="2800" dirty="0" smtClean="0">
                <a:solidFill>
                  <a:srgbClr val="00B050"/>
                </a:solidFill>
              </a:rPr>
              <a:t> </a:t>
            </a:r>
            <a:r>
              <a:rPr lang="en-US" sz="2800" dirty="0" err="1" smtClean="0">
                <a:solidFill>
                  <a:srgbClr val="00B050"/>
                </a:solidFill>
              </a:rPr>
              <a:t>texnologiya</a:t>
            </a:r>
            <a:r>
              <a:rPr lang="en-US" sz="2800" dirty="0" smtClean="0">
                <a:solidFill>
                  <a:srgbClr val="00B050"/>
                </a:solidFill>
              </a:rPr>
              <a:t> </a:t>
            </a:r>
            <a:r>
              <a:rPr lang="en-US" sz="2800" dirty="0" err="1" smtClean="0">
                <a:solidFill>
                  <a:srgbClr val="00B050"/>
                </a:solidFill>
              </a:rPr>
              <a:t>idmançıların</a:t>
            </a:r>
            <a:r>
              <a:rPr lang="en-US" sz="2800" dirty="0" smtClean="0">
                <a:solidFill>
                  <a:srgbClr val="00B050"/>
                </a:solidFill>
              </a:rPr>
              <a:t> </a:t>
            </a:r>
            <a:r>
              <a:rPr lang="en-US" sz="2800" dirty="0" err="1" smtClean="0">
                <a:solidFill>
                  <a:srgbClr val="00B050"/>
                </a:solidFill>
              </a:rPr>
              <a:t>və</a:t>
            </a:r>
            <a:r>
              <a:rPr lang="en-US" sz="2800" dirty="0" smtClean="0">
                <a:solidFill>
                  <a:srgbClr val="00B050"/>
                </a:solidFill>
              </a:rPr>
              <a:t> </a:t>
            </a:r>
            <a:r>
              <a:rPr lang="en-US" sz="2800" dirty="0" err="1" smtClean="0">
                <a:solidFill>
                  <a:srgbClr val="00B050"/>
                </a:solidFill>
              </a:rPr>
              <a:t>komandaların</a:t>
            </a:r>
            <a:r>
              <a:rPr lang="en-US" sz="2800" dirty="0" smtClean="0">
                <a:solidFill>
                  <a:srgbClr val="00B050"/>
                </a:solidFill>
              </a:rPr>
              <a:t> </a:t>
            </a:r>
            <a:r>
              <a:rPr lang="en-US" sz="2800" dirty="0" err="1" smtClean="0">
                <a:solidFill>
                  <a:srgbClr val="00B050"/>
                </a:solidFill>
              </a:rPr>
              <a:t>performansını</a:t>
            </a:r>
            <a:r>
              <a:rPr lang="en-US" sz="2800" dirty="0" smtClean="0">
                <a:solidFill>
                  <a:srgbClr val="00B050"/>
                </a:solidFill>
              </a:rPr>
              <a:t> </a:t>
            </a:r>
            <a:r>
              <a:rPr lang="en-US" sz="2800" dirty="0" err="1" smtClean="0">
                <a:solidFill>
                  <a:srgbClr val="00B050"/>
                </a:solidFill>
              </a:rPr>
              <a:t>yaxşılaşdırmaq</a:t>
            </a:r>
            <a:r>
              <a:rPr lang="en-US" sz="2800" dirty="0" smtClean="0">
                <a:solidFill>
                  <a:srgbClr val="00B050"/>
                </a:solidFill>
              </a:rPr>
              <a:t> </a:t>
            </a:r>
            <a:r>
              <a:rPr lang="en-US" sz="2800" dirty="0" err="1" smtClean="0">
                <a:solidFill>
                  <a:srgbClr val="00B050"/>
                </a:solidFill>
              </a:rPr>
              <a:t>üçün</a:t>
            </a:r>
            <a:r>
              <a:rPr lang="en-US" sz="2800" dirty="0" smtClean="0">
                <a:solidFill>
                  <a:srgbClr val="00B050"/>
                </a:solidFill>
              </a:rPr>
              <a:t> </a:t>
            </a:r>
            <a:r>
              <a:rPr lang="en-US" sz="2800" dirty="0" err="1" smtClean="0">
                <a:solidFill>
                  <a:srgbClr val="00B050"/>
                </a:solidFill>
              </a:rPr>
              <a:t>əsas</a:t>
            </a:r>
            <a:r>
              <a:rPr lang="en-US" sz="2800" dirty="0" smtClean="0">
                <a:solidFill>
                  <a:srgbClr val="00B050"/>
                </a:solidFill>
              </a:rPr>
              <a:t> </a:t>
            </a:r>
            <a:r>
              <a:rPr lang="en-US" sz="2800" dirty="0" err="1" smtClean="0">
                <a:solidFill>
                  <a:srgbClr val="00B050"/>
                </a:solidFill>
              </a:rPr>
              <a:t>vasitələrə</a:t>
            </a:r>
            <a:r>
              <a:rPr lang="en-US" sz="2800" dirty="0" smtClean="0">
                <a:solidFill>
                  <a:srgbClr val="00B050"/>
                </a:solidFill>
              </a:rPr>
              <a:t> </a:t>
            </a:r>
            <a:r>
              <a:rPr lang="en-US" sz="2800" dirty="0" err="1" smtClean="0">
                <a:solidFill>
                  <a:srgbClr val="00B050"/>
                </a:solidFill>
              </a:rPr>
              <a:t>çevrilmişdir</a:t>
            </a:r>
            <a:r>
              <a:rPr lang="en-US" sz="2800" dirty="0" smtClean="0">
                <a:solidFill>
                  <a:srgbClr val="00B050"/>
                </a:solidFill>
              </a:rPr>
              <a:t>. </a:t>
            </a:r>
            <a:r>
              <a:rPr lang="en-US" sz="2800" dirty="0" err="1" smtClean="0">
                <a:solidFill>
                  <a:srgbClr val="00B050"/>
                </a:solidFill>
              </a:rPr>
              <a:t>Ən</a:t>
            </a:r>
            <a:r>
              <a:rPr lang="en-US" sz="2800" dirty="0" smtClean="0">
                <a:solidFill>
                  <a:srgbClr val="00B050"/>
                </a:solidFill>
              </a:rPr>
              <a:t> </a:t>
            </a:r>
            <a:r>
              <a:rPr lang="en-US" sz="2800" dirty="0" err="1" smtClean="0">
                <a:solidFill>
                  <a:srgbClr val="00B050"/>
                </a:solidFill>
              </a:rPr>
              <a:t>yaxşı</a:t>
            </a:r>
            <a:r>
              <a:rPr lang="en-US" sz="2800" dirty="0" smtClean="0">
                <a:solidFill>
                  <a:srgbClr val="00B050"/>
                </a:solidFill>
              </a:rPr>
              <a:t> </a:t>
            </a:r>
            <a:r>
              <a:rPr lang="en-US" sz="2800" dirty="0" err="1" smtClean="0">
                <a:solidFill>
                  <a:srgbClr val="00B050"/>
                </a:solidFill>
              </a:rPr>
              <a:t>analiz</a:t>
            </a:r>
            <a:r>
              <a:rPr lang="en-US" sz="2800" dirty="0" smtClean="0">
                <a:solidFill>
                  <a:srgbClr val="00B050"/>
                </a:solidFill>
              </a:rPr>
              <a:t> </a:t>
            </a:r>
            <a:r>
              <a:rPr lang="en-US" sz="2800" dirty="0" err="1" smtClean="0">
                <a:solidFill>
                  <a:srgbClr val="00B050"/>
                </a:solidFill>
              </a:rPr>
              <a:t>metodlarından</a:t>
            </a:r>
            <a:r>
              <a:rPr lang="en-US" sz="2800" dirty="0" smtClean="0">
                <a:solidFill>
                  <a:srgbClr val="00B050"/>
                </a:solidFill>
              </a:rPr>
              <a:t> </a:t>
            </a:r>
            <a:r>
              <a:rPr lang="en-US" sz="2800" dirty="0" err="1" smtClean="0">
                <a:solidFill>
                  <a:srgbClr val="00B050"/>
                </a:solidFill>
              </a:rPr>
              <a:t>istifadə</a:t>
            </a:r>
            <a:r>
              <a:rPr lang="en-US" sz="2800" dirty="0" smtClean="0">
                <a:solidFill>
                  <a:srgbClr val="00B050"/>
                </a:solidFill>
              </a:rPr>
              <a:t> </a:t>
            </a:r>
            <a:r>
              <a:rPr lang="en-US" sz="2800" dirty="0" err="1" smtClean="0">
                <a:solidFill>
                  <a:srgbClr val="00B050"/>
                </a:solidFill>
              </a:rPr>
              <a:t>təkcə</a:t>
            </a:r>
            <a:r>
              <a:rPr lang="en-US" sz="2800" dirty="0" smtClean="0">
                <a:solidFill>
                  <a:srgbClr val="00B050"/>
                </a:solidFill>
              </a:rPr>
              <a:t> </a:t>
            </a:r>
            <a:r>
              <a:rPr lang="en-US" sz="2800" dirty="0" err="1" smtClean="0">
                <a:solidFill>
                  <a:srgbClr val="00B050"/>
                </a:solidFill>
              </a:rPr>
              <a:t>fiziki</a:t>
            </a:r>
            <a:r>
              <a:rPr lang="en-US" sz="2800" dirty="0" smtClean="0">
                <a:solidFill>
                  <a:srgbClr val="00B050"/>
                </a:solidFill>
              </a:rPr>
              <a:t> </a:t>
            </a:r>
            <a:r>
              <a:rPr lang="en-US" sz="2800" dirty="0" err="1" smtClean="0">
                <a:solidFill>
                  <a:srgbClr val="00B050"/>
                </a:solidFill>
              </a:rPr>
              <a:t>hazırlığı</a:t>
            </a:r>
            <a:r>
              <a:rPr lang="en-US" sz="2800" dirty="0" smtClean="0">
                <a:solidFill>
                  <a:srgbClr val="00B050"/>
                </a:solidFill>
              </a:rPr>
              <a:t> </a:t>
            </a:r>
            <a:r>
              <a:rPr lang="en-US" sz="2800" dirty="0" err="1" smtClean="0">
                <a:solidFill>
                  <a:srgbClr val="00B050"/>
                </a:solidFill>
              </a:rPr>
              <a:t>artırmağa</a:t>
            </a:r>
            <a:r>
              <a:rPr lang="en-US" sz="2800" dirty="0" smtClean="0">
                <a:solidFill>
                  <a:srgbClr val="00B050"/>
                </a:solidFill>
              </a:rPr>
              <a:t> </a:t>
            </a:r>
            <a:r>
              <a:rPr lang="en-US" sz="2800" dirty="0" err="1" smtClean="0">
                <a:solidFill>
                  <a:srgbClr val="00B050"/>
                </a:solidFill>
              </a:rPr>
              <a:t>deyil</a:t>
            </a:r>
            <a:r>
              <a:rPr lang="en-US" sz="2800" dirty="0" smtClean="0">
                <a:solidFill>
                  <a:srgbClr val="00B050"/>
                </a:solidFill>
              </a:rPr>
              <a:t>, </a:t>
            </a:r>
            <a:r>
              <a:rPr lang="en-US" sz="2800" dirty="0" err="1" smtClean="0">
                <a:solidFill>
                  <a:srgbClr val="00B050"/>
                </a:solidFill>
              </a:rPr>
              <a:t>həm</a:t>
            </a:r>
            <a:r>
              <a:rPr lang="en-US" sz="2800" dirty="0" smtClean="0">
                <a:solidFill>
                  <a:srgbClr val="00B050"/>
                </a:solidFill>
              </a:rPr>
              <a:t> </a:t>
            </a:r>
            <a:r>
              <a:rPr lang="en-US" sz="2800" dirty="0" err="1" smtClean="0">
                <a:solidFill>
                  <a:srgbClr val="00B050"/>
                </a:solidFill>
              </a:rPr>
              <a:t>də</a:t>
            </a:r>
            <a:r>
              <a:rPr lang="en-US" sz="2800" dirty="0" smtClean="0">
                <a:solidFill>
                  <a:srgbClr val="00B050"/>
                </a:solidFill>
              </a:rPr>
              <a:t> </a:t>
            </a:r>
            <a:r>
              <a:rPr lang="en-US" sz="2800" dirty="0" err="1" smtClean="0">
                <a:solidFill>
                  <a:srgbClr val="00B050"/>
                </a:solidFill>
              </a:rPr>
              <a:t>zədələri</a:t>
            </a:r>
            <a:r>
              <a:rPr lang="en-US" sz="2800" dirty="0" smtClean="0">
                <a:solidFill>
                  <a:srgbClr val="00B050"/>
                </a:solidFill>
              </a:rPr>
              <a:t> </a:t>
            </a:r>
            <a:r>
              <a:rPr lang="en-US" sz="2800" dirty="0" err="1" smtClean="0">
                <a:solidFill>
                  <a:srgbClr val="00B050"/>
                </a:solidFill>
              </a:rPr>
              <a:t>minimuma</a:t>
            </a:r>
            <a:r>
              <a:rPr lang="en-US" sz="2800" dirty="0" smtClean="0">
                <a:solidFill>
                  <a:srgbClr val="00B050"/>
                </a:solidFill>
              </a:rPr>
              <a:t> </a:t>
            </a:r>
            <a:r>
              <a:rPr lang="en-US" sz="2800" dirty="0" err="1" smtClean="0">
                <a:solidFill>
                  <a:srgbClr val="00B050"/>
                </a:solidFill>
              </a:rPr>
              <a:t>endirməyə</a:t>
            </a:r>
            <a:r>
              <a:rPr lang="en-US" sz="2800" dirty="0" smtClean="0">
                <a:solidFill>
                  <a:srgbClr val="00B050"/>
                </a:solidFill>
              </a:rPr>
              <a:t>, </a:t>
            </a:r>
            <a:r>
              <a:rPr lang="en-US" sz="2800" dirty="0" err="1" smtClean="0">
                <a:solidFill>
                  <a:srgbClr val="00B050"/>
                </a:solidFill>
              </a:rPr>
              <a:t>effektiv</a:t>
            </a:r>
            <a:r>
              <a:rPr lang="en-US" sz="2800" dirty="0" smtClean="0">
                <a:solidFill>
                  <a:srgbClr val="00B050"/>
                </a:solidFill>
              </a:rPr>
              <a:t> </a:t>
            </a:r>
            <a:r>
              <a:rPr lang="en-US" sz="2800" dirty="0" err="1" smtClean="0">
                <a:solidFill>
                  <a:srgbClr val="00B050"/>
                </a:solidFill>
              </a:rPr>
              <a:t>taktikalar</a:t>
            </a:r>
            <a:r>
              <a:rPr lang="en-US" sz="2800" dirty="0" smtClean="0">
                <a:solidFill>
                  <a:srgbClr val="00B050"/>
                </a:solidFill>
              </a:rPr>
              <a:t> </a:t>
            </a:r>
            <a:r>
              <a:rPr lang="en-US" sz="2800" dirty="0" err="1" smtClean="0">
                <a:solidFill>
                  <a:srgbClr val="00B050"/>
                </a:solidFill>
              </a:rPr>
              <a:t>inkişaf</a:t>
            </a:r>
            <a:r>
              <a:rPr lang="en-US" sz="2800" dirty="0" smtClean="0">
                <a:solidFill>
                  <a:srgbClr val="00B050"/>
                </a:solidFill>
              </a:rPr>
              <a:t> </a:t>
            </a:r>
            <a:r>
              <a:rPr lang="en-US" sz="2800" dirty="0" err="1" smtClean="0">
                <a:solidFill>
                  <a:srgbClr val="00B050"/>
                </a:solidFill>
              </a:rPr>
              <a:t>etdirməyə</a:t>
            </a:r>
            <a:r>
              <a:rPr lang="en-US" sz="2800" dirty="0">
                <a:solidFill>
                  <a:srgbClr val="00B050"/>
                </a:solidFill>
              </a:rPr>
              <a:t>.</a:t>
            </a:r>
            <a:endParaRPr lang="ru-RU" sz="2800" dirty="0">
              <a:solidFill>
                <a:srgbClr val="00B050"/>
              </a:solidFill>
            </a:endParaRP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574" y="1699591"/>
            <a:ext cx="6959610" cy="464117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8829368" y="4646158"/>
            <a:ext cx="5525729" cy="281202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кругленный прямоугольник 2"/>
          <p:cNvSpPr/>
          <p:nvPr/>
        </p:nvSpPr>
        <p:spPr>
          <a:xfrm>
            <a:off x="353961" y="324466"/>
            <a:ext cx="7708491" cy="626314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629265" y="744647"/>
            <a:ext cx="7315200" cy="5509200"/>
          </a:xfrm>
          <a:prstGeom prst="rect">
            <a:avLst/>
          </a:prstGeom>
        </p:spPr>
        <p:txBody>
          <a:bodyPr>
            <a:spAutoFit/>
          </a:bodyPr>
          <a:lstStyle/>
          <a:p>
            <a:r>
              <a:rPr lang="ru-RU" sz="1600" dirty="0" err="1" smtClean="0">
                <a:solidFill>
                  <a:srgbClr val="0070C0"/>
                </a:solidFill>
              </a:rPr>
              <a:t>Mourinho</a:t>
            </a:r>
            <a:r>
              <a:rPr lang="ru-RU" sz="1600" dirty="0" smtClean="0">
                <a:solidFill>
                  <a:srgbClr val="0070C0"/>
                </a:solidFill>
              </a:rPr>
              <a:t> </a:t>
            </a:r>
            <a:r>
              <a:rPr lang="ru-RU" sz="1600" dirty="0" err="1" smtClean="0">
                <a:solidFill>
                  <a:srgbClr val="0070C0"/>
                </a:solidFill>
              </a:rPr>
              <a:t>proqnozlaşdırıcı</a:t>
            </a:r>
            <a:r>
              <a:rPr lang="ru-RU" sz="1600" dirty="0" smtClean="0">
                <a:solidFill>
                  <a:srgbClr val="0070C0"/>
                </a:solidFill>
              </a:rPr>
              <a:t> </a:t>
            </a:r>
            <a:r>
              <a:rPr lang="ru-RU" sz="1600" dirty="0" err="1" smtClean="0">
                <a:solidFill>
                  <a:srgbClr val="0070C0"/>
                </a:solidFill>
              </a:rPr>
              <a:t>analitikadan</a:t>
            </a:r>
            <a:r>
              <a:rPr lang="ru-RU" sz="1600" dirty="0" smtClean="0">
                <a:solidFill>
                  <a:srgbClr val="0070C0"/>
                </a:solidFill>
              </a:rPr>
              <a:t> </a:t>
            </a:r>
            <a:r>
              <a:rPr lang="ru-RU" sz="1600" dirty="0" err="1" smtClean="0">
                <a:solidFill>
                  <a:srgbClr val="0070C0"/>
                </a:solidFill>
              </a:rPr>
              <a:t>necə</a:t>
            </a:r>
            <a:r>
              <a:rPr lang="ru-RU" sz="1600" dirty="0" smtClean="0">
                <a:solidFill>
                  <a:srgbClr val="0070C0"/>
                </a:solidFill>
              </a:rPr>
              <a:t> </a:t>
            </a:r>
            <a:r>
              <a:rPr lang="ru-RU" sz="1600" dirty="0" err="1" smtClean="0">
                <a:solidFill>
                  <a:srgbClr val="0070C0"/>
                </a:solidFill>
              </a:rPr>
              <a:t>istifadə</a:t>
            </a:r>
            <a:r>
              <a:rPr lang="ru-RU" sz="1600" dirty="0" smtClean="0">
                <a:solidFill>
                  <a:srgbClr val="0070C0"/>
                </a:solidFill>
              </a:rPr>
              <a:t> </a:t>
            </a:r>
            <a:r>
              <a:rPr lang="ru-RU" sz="1600" dirty="0" err="1" smtClean="0">
                <a:solidFill>
                  <a:srgbClr val="0070C0"/>
                </a:solidFill>
              </a:rPr>
              <a:t>etdi</a:t>
            </a:r>
            <a:r>
              <a:rPr lang="ru-RU" sz="1600" dirty="0" smtClean="0">
                <a:solidFill>
                  <a:srgbClr val="0070C0"/>
                </a:solidFill>
              </a:rPr>
              <a:t>?</a:t>
            </a:r>
            <a:endParaRPr lang="en-US" sz="1600" dirty="0" smtClean="0">
              <a:solidFill>
                <a:srgbClr val="0070C0"/>
              </a:solidFill>
            </a:endParaRPr>
          </a:p>
          <a:p>
            <a:endParaRPr lang="ru-RU" sz="1600" dirty="0" smtClean="0">
              <a:solidFill>
                <a:srgbClr val="0070C0"/>
              </a:solidFill>
            </a:endParaRPr>
          </a:p>
          <a:p>
            <a:pPr marL="342900" indent="-342900">
              <a:buFont typeface="+mj-lt"/>
              <a:buAutoNum type="arabicPeriod"/>
            </a:pPr>
            <a:r>
              <a:rPr lang="ru-RU" sz="1600" dirty="0" err="1" smtClean="0">
                <a:solidFill>
                  <a:srgbClr val="0070C0"/>
                </a:solidFill>
              </a:rPr>
              <a:t>Matçdan</a:t>
            </a:r>
            <a:r>
              <a:rPr lang="ru-RU" sz="1600" dirty="0" smtClean="0">
                <a:solidFill>
                  <a:srgbClr val="0070C0"/>
                </a:solidFill>
              </a:rPr>
              <a:t> </a:t>
            </a:r>
            <a:r>
              <a:rPr lang="ru-RU" sz="1600" dirty="0" err="1" smtClean="0">
                <a:solidFill>
                  <a:srgbClr val="0070C0"/>
                </a:solidFill>
              </a:rPr>
              <a:t>əvvəl</a:t>
            </a:r>
            <a:r>
              <a:rPr lang="ru-RU" sz="1600" dirty="0" smtClean="0">
                <a:solidFill>
                  <a:srgbClr val="0070C0"/>
                </a:solidFill>
              </a:rPr>
              <a:t> "</a:t>
            </a:r>
            <a:r>
              <a:rPr lang="ru-RU" sz="1600" dirty="0" err="1" smtClean="0">
                <a:solidFill>
                  <a:srgbClr val="0070C0"/>
                </a:solidFill>
              </a:rPr>
              <a:t>Barselona</a:t>
            </a:r>
            <a:r>
              <a:rPr lang="ru-RU" sz="1600" dirty="0" smtClean="0">
                <a:solidFill>
                  <a:srgbClr val="0070C0"/>
                </a:solidFill>
              </a:rPr>
              <a:t>" </a:t>
            </a:r>
            <a:r>
              <a:rPr lang="ru-RU" sz="1600" dirty="0" err="1" smtClean="0">
                <a:solidFill>
                  <a:srgbClr val="0070C0"/>
                </a:solidFill>
              </a:rPr>
              <a:t>nın</a:t>
            </a:r>
            <a:r>
              <a:rPr lang="ru-RU" sz="1600" dirty="0" smtClean="0">
                <a:solidFill>
                  <a:srgbClr val="0070C0"/>
                </a:solidFill>
              </a:rPr>
              <a:t> </a:t>
            </a:r>
            <a:r>
              <a:rPr lang="ru-RU" sz="1600" dirty="0" err="1" smtClean="0">
                <a:solidFill>
                  <a:srgbClr val="0070C0"/>
                </a:solidFill>
              </a:rPr>
              <a:t>məlumatlarının</a:t>
            </a:r>
            <a:r>
              <a:rPr lang="ru-RU" sz="1600" dirty="0" smtClean="0">
                <a:solidFill>
                  <a:srgbClr val="0070C0"/>
                </a:solidFill>
              </a:rPr>
              <a:t> </a:t>
            </a:r>
            <a:r>
              <a:rPr lang="ru-RU" sz="1600" dirty="0" err="1" smtClean="0">
                <a:solidFill>
                  <a:srgbClr val="0070C0"/>
                </a:solidFill>
              </a:rPr>
              <a:t>təhlili</a:t>
            </a:r>
            <a:endParaRPr lang="ru-RU" sz="1600" dirty="0" smtClean="0">
              <a:solidFill>
                <a:srgbClr val="0070C0"/>
              </a:solidFill>
            </a:endParaRPr>
          </a:p>
          <a:p>
            <a:r>
              <a:rPr lang="ru-RU" sz="1600" dirty="0" err="1" smtClean="0">
                <a:solidFill>
                  <a:srgbClr val="0070C0"/>
                </a:solidFill>
              </a:rPr>
              <a:t>Mourinyo</a:t>
            </a:r>
            <a:r>
              <a:rPr lang="ru-RU" sz="1600" dirty="0" smtClean="0">
                <a:solidFill>
                  <a:srgbClr val="0070C0"/>
                </a:solidFill>
              </a:rPr>
              <a:t> </a:t>
            </a:r>
            <a:r>
              <a:rPr lang="ru-RU" sz="1600" dirty="0" err="1" smtClean="0">
                <a:solidFill>
                  <a:srgbClr val="0070C0"/>
                </a:solidFill>
              </a:rPr>
              <a:t>analitik</a:t>
            </a:r>
            <a:r>
              <a:rPr lang="ru-RU" sz="1600" dirty="0" smtClean="0">
                <a:solidFill>
                  <a:srgbClr val="0070C0"/>
                </a:solidFill>
              </a:rPr>
              <a:t> </a:t>
            </a:r>
            <a:r>
              <a:rPr lang="ru-RU" sz="1600" dirty="0" err="1" smtClean="0">
                <a:solidFill>
                  <a:srgbClr val="0070C0"/>
                </a:solidFill>
              </a:rPr>
              <a:t>qərargahla</a:t>
            </a:r>
            <a:r>
              <a:rPr lang="ru-RU" sz="1600" dirty="0" smtClean="0">
                <a:solidFill>
                  <a:srgbClr val="0070C0"/>
                </a:solidFill>
              </a:rPr>
              <a:t> </a:t>
            </a:r>
            <a:r>
              <a:rPr lang="ru-RU" sz="1600" dirty="0" err="1" smtClean="0">
                <a:solidFill>
                  <a:srgbClr val="0070C0"/>
                </a:solidFill>
              </a:rPr>
              <a:t>görüşdü</a:t>
            </a:r>
            <a:r>
              <a:rPr lang="ru-RU" sz="1600" dirty="0" smtClean="0">
                <a:solidFill>
                  <a:srgbClr val="0070C0"/>
                </a:solidFill>
              </a:rPr>
              <a:t>:</a:t>
            </a:r>
          </a:p>
          <a:p>
            <a:pPr marL="285750" indent="-285750">
              <a:buFont typeface="Arial" panose="020B0604020202020204" pitchFamily="34" charset="0"/>
              <a:buChar char="•"/>
            </a:pPr>
            <a:r>
              <a:rPr lang="ru-RU" sz="1600" dirty="0" smtClean="0">
                <a:solidFill>
                  <a:srgbClr val="0070C0"/>
                </a:solidFill>
              </a:rPr>
              <a:t> </a:t>
            </a:r>
            <a:r>
              <a:rPr lang="ru-RU" sz="1600" dirty="0" err="1" smtClean="0">
                <a:solidFill>
                  <a:srgbClr val="0070C0"/>
                </a:solidFill>
              </a:rPr>
              <a:t>Barca</a:t>
            </a:r>
            <a:r>
              <a:rPr lang="ru-RU" sz="1600" dirty="0" smtClean="0">
                <a:solidFill>
                  <a:srgbClr val="0070C0"/>
                </a:solidFill>
              </a:rPr>
              <a:t> </a:t>
            </a:r>
            <a:r>
              <a:rPr lang="ru-RU" sz="1600" dirty="0" err="1" smtClean="0">
                <a:solidFill>
                  <a:srgbClr val="0070C0"/>
                </a:solidFill>
              </a:rPr>
              <a:t>istilik</a:t>
            </a:r>
            <a:r>
              <a:rPr lang="ru-RU" sz="1600" dirty="0" smtClean="0">
                <a:solidFill>
                  <a:srgbClr val="0070C0"/>
                </a:solidFill>
              </a:rPr>
              <a:t> </a:t>
            </a:r>
            <a:r>
              <a:rPr lang="ru-RU" sz="1600" dirty="0" err="1" smtClean="0">
                <a:solidFill>
                  <a:srgbClr val="0070C0"/>
                </a:solidFill>
              </a:rPr>
              <a:t>xəritələri-maksimum</a:t>
            </a:r>
            <a:r>
              <a:rPr lang="ru-RU" sz="1600" dirty="0" smtClean="0">
                <a:solidFill>
                  <a:srgbClr val="0070C0"/>
                </a:solidFill>
              </a:rPr>
              <a:t> </a:t>
            </a:r>
            <a:r>
              <a:rPr lang="ru-RU" sz="1600" dirty="0" err="1" smtClean="0">
                <a:solidFill>
                  <a:srgbClr val="0070C0"/>
                </a:solidFill>
              </a:rPr>
              <a:t>fəaliyyət</a:t>
            </a:r>
            <a:r>
              <a:rPr lang="ru-RU" sz="1600" dirty="0" smtClean="0">
                <a:solidFill>
                  <a:srgbClr val="0070C0"/>
                </a:solidFill>
              </a:rPr>
              <a:t> </a:t>
            </a:r>
            <a:r>
              <a:rPr lang="ru-RU" sz="1600" dirty="0" err="1" smtClean="0">
                <a:solidFill>
                  <a:srgbClr val="0070C0"/>
                </a:solidFill>
              </a:rPr>
              <a:t>və</a:t>
            </a:r>
            <a:r>
              <a:rPr lang="ru-RU" sz="1600" dirty="0" smtClean="0">
                <a:solidFill>
                  <a:srgbClr val="0070C0"/>
                </a:solidFill>
              </a:rPr>
              <a:t> </a:t>
            </a:r>
            <a:r>
              <a:rPr lang="ru-RU" sz="1600" dirty="0" err="1" smtClean="0">
                <a:solidFill>
                  <a:srgbClr val="0070C0"/>
                </a:solidFill>
              </a:rPr>
              <a:t>oyunçu</a:t>
            </a:r>
            <a:r>
              <a:rPr lang="ru-RU" sz="1600" dirty="0" smtClean="0">
                <a:solidFill>
                  <a:srgbClr val="0070C0"/>
                </a:solidFill>
              </a:rPr>
              <a:t> </a:t>
            </a:r>
            <a:r>
              <a:rPr lang="ru-RU" sz="1600" dirty="0" err="1" smtClean="0">
                <a:solidFill>
                  <a:srgbClr val="0070C0"/>
                </a:solidFill>
              </a:rPr>
              <a:t>ötürülməsi</a:t>
            </a:r>
            <a:r>
              <a:rPr lang="ru-RU" sz="1600" dirty="0" smtClean="0">
                <a:solidFill>
                  <a:srgbClr val="0070C0"/>
                </a:solidFill>
              </a:rPr>
              <a:t> </a:t>
            </a:r>
            <a:r>
              <a:rPr lang="ru-RU" sz="1600" dirty="0" err="1" smtClean="0">
                <a:solidFill>
                  <a:srgbClr val="0070C0"/>
                </a:solidFill>
              </a:rPr>
              <a:t>olan</a:t>
            </a:r>
            <a:r>
              <a:rPr lang="ru-RU" sz="1600" dirty="0" smtClean="0">
                <a:solidFill>
                  <a:srgbClr val="0070C0"/>
                </a:solidFill>
              </a:rPr>
              <a:t> </a:t>
            </a:r>
            <a:r>
              <a:rPr lang="ru-RU" sz="1600" dirty="0" err="1" smtClean="0">
                <a:solidFill>
                  <a:srgbClr val="0070C0"/>
                </a:solidFill>
              </a:rPr>
              <a:t>zonalar</a:t>
            </a:r>
            <a:r>
              <a:rPr lang="ru-RU" sz="1600" dirty="0" smtClean="0">
                <a:solidFill>
                  <a:srgbClr val="0070C0"/>
                </a:solidFill>
              </a:rPr>
              <a:t>.</a:t>
            </a:r>
          </a:p>
          <a:p>
            <a:pPr marL="285750" indent="-285750">
              <a:buFont typeface="Arial" panose="020B0604020202020204" pitchFamily="34" charset="0"/>
              <a:buChar char="•"/>
            </a:pPr>
            <a:r>
              <a:rPr lang="ru-RU" sz="1600" dirty="0" smtClean="0">
                <a:solidFill>
                  <a:srgbClr val="0070C0"/>
                </a:solidFill>
              </a:rPr>
              <a:t> </a:t>
            </a:r>
            <a:r>
              <a:rPr lang="ru-RU" sz="1600" dirty="0" err="1" smtClean="0">
                <a:solidFill>
                  <a:srgbClr val="0070C0"/>
                </a:solidFill>
              </a:rPr>
              <a:t>Top</a:t>
            </a:r>
            <a:r>
              <a:rPr lang="ru-RU" sz="1600" dirty="0" smtClean="0">
                <a:solidFill>
                  <a:srgbClr val="0070C0"/>
                </a:solidFill>
              </a:rPr>
              <a:t> </a:t>
            </a:r>
            <a:r>
              <a:rPr lang="ru-RU" sz="1600" dirty="0" err="1" smtClean="0">
                <a:solidFill>
                  <a:srgbClr val="0070C0"/>
                </a:solidFill>
              </a:rPr>
              <a:t>hərəkəti-təhlil</a:t>
            </a:r>
            <a:r>
              <a:rPr lang="ru-RU" sz="1600" dirty="0" smtClean="0">
                <a:solidFill>
                  <a:srgbClr val="0070C0"/>
                </a:solidFill>
              </a:rPr>
              <a:t> </a:t>
            </a:r>
            <a:r>
              <a:rPr lang="ru-RU" sz="1600" dirty="0" err="1" smtClean="0">
                <a:solidFill>
                  <a:srgbClr val="0070C0"/>
                </a:solidFill>
              </a:rPr>
              <a:t>Barca</a:t>
            </a:r>
            <a:r>
              <a:rPr lang="ru-RU" sz="1600" dirty="0" smtClean="0">
                <a:solidFill>
                  <a:srgbClr val="0070C0"/>
                </a:solidFill>
              </a:rPr>
              <a:t> '</a:t>
            </a:r>
            <a:r>
              <a:rPr lang="ru-RU" sz="1600" dirty="0" err="1" smtClean="0">
                <a:solidFill>
                  <a:srgbClr val="0070C0"/>
                </a:solidFill>
              </a:rPr>
              <a:t>nın</a:t>
            </a:r>
            <a:r>
              <a:rPr lang="ru-RU" sz="1600" dirty="0" smtClean="0">
                <a:solidFill>
                  <a:srgbClr val="0070C0"/>
                </a:solidFill>
              </a:rPr>
              <a:t> </a:t>
            </a:r>
            <a:r>
              <a:rPr lang="ru-RU" sz="1600" dirty="0" err="1" smtClean="0">
                <a:solidFill>
                  <a:srgbClr val="0070C0"/>
                </a:solidFill>
              </a:rPr>
              <a:t>Xavi</a:t>
            </a:r>
            <a:r>
              <a:rPr lang="ru-RU" sz="1600" dirty="0" smtClean="0">
                <a:solidFill>
                  <a:srgbClr val="0070C0"/>
                </a:solidFill>
              </a:rPr>
              <a:t> </a:t>
            </a:r>
            <a:r>
              <a:rPr lang="ru-RU" sz="1600" dirty="0" err="1" smtClean="0">
                <a:solidFill>
                  <a:srgbClr val="0070C0"/>
                </a:solidFill>
              </a:rPr>
              <a:t>və</a:t>
            </a:r>
            <a:r>
              <a:rPr lang="ru-RU" sz="1600" dirty="0" smtClean="0">
                <a:solidFill>
                  <a:srgbClr val="0070C0"/>
                </a:solidFill>
              </a:rPr>
              <a:t> </a:t>
            </a:r>
            <a:r>
              <a:rPr lang="ru-RU" sz="1600" dirty="0" err="1" smtClean="0">
                <a:solidFill>
                  <a:srgbClr val="0070C0"/>
                </a:solidFill>
              </a:rPr>
              <a:t>Iniesta</a:t>
            </a:r>
            <a:r>
              <a:rPr lang="ru-RU" sz="1600" dirty="0" smtClean="0">
                <a:solidFill>
                  <a:srgbClr val="0070C0"/>
                </a:solidFill>
              </a:rPr>
              <a:t>' </a:t>
            </a:r>
            <a:r>
              <a:rPr lang="ru-RU" sz="1600" dirty="0" err="1" smtClean="0">
                <a:solidFill>
                  <a:srgbClr val="0070C0"/>
                </a:solidFill>
              </a:rPr>
              <a:t>dan</a:t>
            </a:r>
            <a:r>
              <a:rPr lang="ru-RU" sz="1600" dirty="0" smtClean="0">
                <a:solidFill>
                  <a:srgbClr val="0070C0"/>
                </a:solidFill>
              </a:rPr>
              <a:t> </a:t>
            </a:r>
            <a:r>
              <a:rPr lang="ru-RU" sz="1600" dirty="0" err="1" smtClean="0">
                <a:solidFill>
                  <a:srgbClr val="0070C0"/>
                </a:solidFill>
              </a:rPr>
              <a:t>istifadə</a:t>
            </a:r>
            <a:r>
              <a:rPr lang="ru-RU" sz="1600" dirty="0" smtClean="0">
                <a:solidFill>
                  <a:srgbClr val="0070C0"/>
                </a:solidFill>
              </a:rPr>
              <a:t> </a:t>
            </a:r>
            <a:r>
              <a:rPr lang="ru-RU" sz="1600" dirty="0" err="1" smtClean="0">
                <a:solidFill>
                  <a:srgbClr val="0070C0"/>
                </a:solidFill>
              </a:rPr>
              <a:t>edərək</a:t>
            </a:r>
            <a:r>
              <a:rPr lang="ru-RU" sz="1600" dirty="0" smtClean="0">
                <a:solidFill>
                  <a:srgbClr val="0070C0"/>
                </a:solidFill>
              </a:rPr>
              <a:t> </a:t>
            </a:r>
            <a:r>
              <a:rPr lang="ru-RU" sz="1600" dirty="0" err="1" smtClean="0">
                <a:solidFill>
                  <a:srgbClr val="0070C0"/>
                </a:solidFill>
              </a:rPr>
              <a:t>mərkəzdən</a:t>
            </a:r>
            <a:r>
              <a:rPr lang="ru-RU" sz="1600" dirty="0" smtClean="0">
                <a:solidFill>
                  <a:srgbClr val="0070C0"/>
                </a:solidFill>
              </a:rPr>
              <a:t> </a:t>
            </a:r>
            <a:r>
              <a:rPr lang="ru-RU" sz="1600" dirty="0" err="1" smtClean="0">
                <a:solidFill>
                  <a:srgbClr val="0070C0"/>
                </a:solidFill>
              </a:rPr>
              <a:t>hücumlar</a:t>
            </a:r>
            <a:r>
              <a:rPr lang="ru-RU" sz="1600" dirty="0" smtClean="0">
                <a:solidFill>
                  <a:srgbClr val="0070C0"/>
                </a:solidFill>
              </a:rPr>
              <a:t> </a:t>
            </a:r>
            <a:r>
              <a:rPr lang="ru-RU" sz="1600" dirty="0" err="1" smtClean="0">
                <a:solidFill>
                  <a:srgbClr val="0070C0"/>
                </a:solidFill>
              </a:rPr>
              <a:t>qurduğunu</a:t>
            </a:r>
            <a:r>
              <a:rPr lang="ru-RU" sz="1600" dirty="0" smtClean="0">
                <a:solidFill>
                  <a:srgbClr val="0070C0"/>
                </a:solidFill>
              </a:rPr>
              <a:t> </a:t>
            </a:r>
            <a:r>
              <a:rPr lang="ru-RU" sz="1600" dirty="0" err="1" smtClean="0">
                <a:solidFill>
                  <a:srgbClr val="0070C0"/>
                </a:solidFill>
              </a:rPr>
              <a:t>ortaya</a:t>
            </a:r>
            <a:r>
              <a:rPr lang="ru-RU" sz="1600" dirty="0" smtClean="0">
                <a:solidFill>
                  <a:srgbClr val="0070C0"/>
                </a:solidFill>
              </a:rPr>
              <a:t> </a:t>
            </a:r>
            <a:r>
              <a:rPr lang="ru-RU" sz="1600" dirty="0" err="1" smtClean="0">
                <a:solidFill>
                  <a:srgbClr val="0070C0"/>
                </a:solidFill>
              </a:rPr>
              <a:t>qoydu</a:t>
            </a:r>
            <a:r>
              <a:rPr lang="ru-RU" sz="1600" dirty="0" smtClean="0">
                <a:solidFill>
                  <a:srgbClr val="0070C0"/>
                </a:solidFill>
              </a:rPr>
              <a:t>.</a:t>
            </a:r>
          </a:p>
          <a:p>
            <a:pPr marL="285750" indent="-285750">
              <a:buFont typeface="Arial" panose="020B0604020202020204" pitchFamily="34" charset="0"/>
              <a:buChar char="•"/>
            </a:pPr>
            <a:r>
              <a:rPr lang="ru-RU" sz="1600" dirty="0" smtClean="0">
                <a:solidFill>
                  <a:srgbClr val="0070C0"/>
                </a:solidFill>
              </a:rPr>
              <a:t> </a:t>
            </a:r>
            <a:r>
              <a:rPr lang="ru-RU" sz="1600" dirty="0" err="1" smtClean="0">
                <a:solidFill>
                  <a:srgbClr val="0070C0"/>
                </a:solidFill>
              </a:rPr>
              <a:t>Fərdi</a:t>
            </a:r>
            <a:r>
              <a:rPr lang="ru-RU" sz="1600" dirty="0" smtClean="0">
                <a:solidFill>
                  <a:srgbClr val="0070C0"/>
                </a:solidFill>
              </a:rPr>
              <a:t> </a:t>
            </a:r>
            <a:r>
              <a:rPr lang="ru-RU" sz="1600" dirty="0" err="1" smtClean="0">
                <a:solidFill>
                  <a:srgbClr val="0070C0"/>
                </a:solidFill>
              </a:rPr>
              <a:t>statistika-Leo</a:t>
            </a:r>
            <a:r>
              <a:rPr lang="ru-RU" sz="1600" dirty="0" smtClean="0">
                <a:solidFill>
                  <a:srgbClr val="0070C0"/>
                </a:solidFill>
              </a:rPr>
              <a:t> </a:t>
            </a:r>
            <a:r>
              <a:rPr lang="ru-RU" sz="1600" dirty="0" err="1" smtClean="0">
                <a:solidFill>
                  <a:srgbClr val="0070C0"/>
                </a:solidFill>
              </a:rPr>
              <a:t>Messinin</a:t>
            </a:r>
            <a:r>
              <a:rPr lang="ru-RU" sz="1600" dirty="0" smtClean="0">
                <a:solidFill>
                  <a:srgbClr val="0070C0"/>
                </a:solidFill>
              </a:rPr>
              <a:t> </a:t>
            </a:r>
            <a:r>
              <a:rPr lang="ru-RU" sz="1600" dirty="0" err="1" smtClean="0">
                <a:solidFill>
                  <a:srgbClr val="0070C0"/>
                </a:solidFill>
              </a:rPr>
              <a:t>Barca</a:t>
            </a:r>
            <a:r>
              <a:rPr lang="ru-RU" sz="1600" dirty="0" smtClean="0">
                <a:solidFill>
                  <a:srgbClr val="0070C0"/>
                </a:solidFill>
              </a:rPr>
              <a:t> </a:t>
            </a:r>
            <a:r>
              <a:rPr lang="ru-RU" sz="1600" dirty="0" err="1" smtClean="0">
                <a:solidFill>
                  <a:srgbClr val="0070C0"/>
                </a:solidFill>
              </a:rPr>
              <a:t>hücumlarının</a:t>
            </a:r>
            <a:r>
              <a:rPr lang="ru-RU" sz="1600" dirty="0" smtClean="0">
                <a:solidFill>
                  <a:srgbClr val="0070C0"/>
                </a:solidFill>
              </a:rPr>
              <a:t> 70% - </a:t>
            </a:r>
            <a:r>
              <a:rPr lang="ru-RU" sz="1600" dirty="0" err="1" smtClean="0">
                <a:solidFill>
                  <a:srgbClr val="0070C0"/>
                </a:solidFill>
              </a:rPr>
              <a:t>də</a:t>
            </a:r>
            <a:r>
              <a:rPr lang="ru-RU" sz="1600" dirty="0" smtClean="0">
                <a:solidFill>
                  <a:srgbClr val="0070C0"/>
                </a:solidFill>
              </a:rPr>
              <a:t> </a:t>
            </a:r>
            <a:r>
              <a:rPr lang="ru-RU" sz="1600" dirty="0" err="1" smtClean="0">
                <a:solidFill>
                  <a:srgbClr val="0070C0"/>
                </a:solidFill>
              </a:rPr>
              <a:t>top</a:t>
            </a:r>
            <a:r>
              <a:rPr lang="ru-RU" sz="1600" dirty="0" smtClean="0">
                <a:solidFill>
                  <a:srgbClr val="0070C0"/>
                </a:solidFill>
              </a:rPr>
              <a:t> </a:t>
            </a:r>
            <a:r>
              <a:rPr lang="ru-RU" sz="1600" dirty="0" err="1" smtClean="0">
                <a:solidFill>
                  <a:srgbClr val="0070C0"/>
                </a:solidFill>
              </a:rPr>
              <a:t>aldığını</a:t>
            </a:r>
            <a:r>
              <a:rPr lang="ru-RU" sz="1600" dirty="0" smtClean="0">
                <a:solidFill>
                  <a:srgbClr val="0070C0"/>
                </a:solidFill>
              </a:rPr>
              <a:t> </a:t>
            </a:r>
            <a:r>
              <a:rPr lang="ru-RU" sz="1600" dirty="0" err="1" smtClean="0">
                <a:solidFill>
                  <a:srgbClr val="0070C0"/>
                </a:solidFill>
              </a:rPr>
              <a:t>təxmin</a:t>
            </a:r>
            <a:r>
              <a:rPr lang="ru-RU" sz="1600" dirty="0" smtClean="0">
                <a:solidFill>
                  <a:srgbClr val="0070C0"/>
                </a:solidFill>
              </a:rPr>
              <a:t> </a:t>
            </a:r>
            <a:r>
              <a:rPr lang="ru-RU" sz="1600" dirty="0" err="1" smtClean="0">
                <a:solidFill>
                  <a:srgbClr val="0070C0"/>
                </a:solidFill>
              </a:rPr>
              <a:t>etdi</a:t>
            </a:r>
            <a:r>
              <a:rPr lang="ru-RU" sz="1600" dirty="0" smtClean="0">
                <a:solidFill>
                  <a:srgbClr val="0070C0"/>
                </a:solidFill>
              </a:rPr>
              <a:t>.</a:t>
            </a:r>
          </a:p>
          <a:p>
            <a:endParaRPr lang="ru-RU" sz="1600" dirty="0" smtClean="0">
              <a:solidFill>
                <a:srgbClr val="0070C0"/>
              </a:solidFill>
            </a:endParaRPr>
          </a:p>
          <a:p>
            <a:r>
              <a:rPr lang="en-US" sz="1600" dirty="0" smtClean="0">
                <a:solidFill>
                  <a:srgbClr val="0070C0"/>
                </a:solidFill>
              </a:rPr>
              <a:t>2.    </a:t>
            </a:r>
            <a:r>
              <a:rPr lang="ru-RU" sz="1600" dirty="0" err="1" smtClean="0">
                <a:solidFill>
                  <a:srgbClr val="0070C0"/>
                </a:solidFill>
              </a:rPr>
              <a:t>Oyundan</a:t>
            </a:r>
            <a:r>
              <a:rPr lang="ru-RU" sz="1600" dirty="0" smtClean="0">
                <a:solidFill>
                  <a:srgbClr val="0070C0"/>
                </a:solidFill>
              </a:rPr>
              <a:t> </a:t>
            </a:r>
            <a:r>
              <a:rPr lang="ru-RU" sz="1600" dirty="0" err="1" smtClean="0">
                <a:solidFill>
                  <a:srgbClr val="0070C0"/>
                </a:solidFill>
              </a:rPr>
              <a:t>əvvəl</a:t>
            </a:r>
            <a:r>
              <a:rPr lang="ru-RU" sz="1600" dirty="0" smtClean="0">
                <a:solidFill>
                  <a:srgbClr val="0070C0"/>
                </a:solidFill>
              </a:rPr>
              <a:t> </a:t>
            </a:r>
            <a:r>
              <a:rPr lang="ru-RU" sz="1600" dirty="0" err="1" smtClean="0">
                <a:solidFill>
                  <a:srgbClr val="0070C0"/>
                </a:solidFill>
              </a:rPr>
              <a:t>taktiki</a:t>
            </a:r>
            <a:r>
              <a:rPr lang="ru-RU" sz="1600" dirty="0" smtClean="0">
                <a:solidFill>
                  <a:srgbClr val="0070C0"/>
                </a:solidFill>
              </a:rPr>
              <a:t> </a:t>
            </a:r>
            <a:r>
              <a:rPr lang="ru-RU" sz="1600" dirty="0" err="1" smtClean="0">
                <a:solidFill>
                  <a:srgbClr val="0070C0"/>
                </a:solidFill>
              </a:rPr>
              <a:t>modelləşdirmə</a:t>
            </a:r>
            <a:endParaRPr lang="ru-RU" sz="1600" dirty="0" smtClean="0">
              <a:solidFill>
                <a:srgbClr val="0070C0"/>
              </a:solidFill>
            </a:endParaRPr>
          </a:p>
          <a:p>
            <a:pPr marL="285750" indent="-285750">
              <a:buFont typeface="Arial" panose="020B0604020202020204" pitchFamily="34" charset="0"/>
              <a:buChar char="•"/>
            </a:pPr>
            <a:r>
              <a:rPr lang="ru-RU" sz="1600" dirty="0" err="1" smtClean="0">
                <a:solidFill>
                  <a:srgbClr val="0070C0"/>
                </a:solidFill>
              </a:rPr>
              <a:t>analitiklər</a:t>
            </a:r>
            <a:r>
              <a:rPr lang="ru-RU" sz="1600" dirty="0" smtClean="0">
                <a:solidFill>
                  <a:srgbClr val="0070C0"/>
                </a:solidFill>
              </a:rPr>
              <a:t> </a:t>
            </a:r>
            <a:r>
              <a:rPr lang="ru-RU" sz="1600" dirty="0" err="1" smtClean="0">
                <a:solidFill>
                  <a:srgbClr val="0070C0"/>
                </a:solidFill>
              </a:rPr>
              <a:t>müdafiədə</a:t>
            </a:r>
            <a:r>
              <a:rPr lang="ru-RU" sz="1600" dirty="0" smtClean="0">
                <a:solidFill>
                  <a:srgbClr val="0070C0"/>
                </a:solidFill>
              </a:rPr>
              <a:t> "</a:t>
            </a:r>
            <a:r>
              <a:rPr lang="ru-RU" sz="1600" dirty="0" err="1" smtClean="0">
                <a:solidFill>
                  <a:srgbClr val="0070C0"/>
                </a:solidFill>
              </a:rPr>
              <a:t>avtobus</a:t>
            </a:r>
            <a:r>
              <a:rPr lang="ru-RU" sz="1600" dirty="0" smtClean="0">
                <a:solidFill>
                  <a:srgbClr val="0070C0"/>
                </a:solidFill>
              </a:rPr>
              <a:t>" </a:t>
            </a:r>
            <a:r>
              <a:rPr lang="ru-RU" sz="1600" dirty="0" err="1" smtClean="0">
                <a:solidFill>
                  <a:srgbClr val="0070C0"/>
                </a:solidFill>
              </a:rPr>
              <a:t>təklif</a:t>
            </a:r>
            <a:r>
              <a:rPr lang="ru-RU" sz="1600" dirty="0" smtClean="0">
                <a:solidFill>
                  <a:srgbClr val="0070C0"/>
                </a:solidFill>
              </a:rPr>
              <a:t> </a:t>
            </a:r>
            <a:r>
              <a:rPr lang="ru-RU" sz="1600" dirty="0" err="1" smtClean="0">
                <a:solidFill>
                  <a:srgbClr val="0070C0"/>
                </a:solidFill>
              </a:rPr>
              <a:t>etdilər</a:t>
            </a:r>
            <a:r>
              <a:rPr lang="ru-RU" sz="1600" dirty="0" smtClean="0">
                <a:solidFill>
                  <a:srgbClr val="0070C0"/>
                </a:solidFill>
              </a:rPr>
              <a:t> – </a:t>
            </a:r>
            <a:r>
              <a:rPr lang="ru-RU" sz="1600" dirty="0" err="1" smtClean="0">
                <a:solidFill>
                  <a:srgbClr val="0070C0"/>
                </a:solidFill>
              </a:rPr>
              <a:t>kompakt</a:t>
            </a:r>
            <a:r>
              <a:rPr lang="ru-RU" sz="1600" dirty="0" smtClean="0">
                <a:solidFill>
                  <a:srgbClr val="0070C0"/>
                </a:solidFill>
              </a:rPr>
              <a:t> </a:t>
            </a:r>
            <a:r>
              <a:rPr lang="ru-RU" sz="1600" dirty="0" err="1" smtClean="0">
                <a:solidFill>
                  <a:srgbClr val="0070C0"/>
                </a:solidFill>
              </a:rPr>
              <a:t>blok</a:t>
            </a:r>
            <a:r>
              <a:rPr lang="ru-RU" sz="1600" dirty="0" smtClean="0">
                <a:solidFill>
                  <a:srgbClr val="0070C0"/>
                </a:solidFill>
              </a:rPr>
              <a:t> 4-2-3-1, 5-4-1-ə </a:t>
            </a:r>
            <a:r>
              <a:rPr lang="ru-RU" sz="1600" dirty="0" err="1" smtClean="0">
                <a:solidFill>
                  <a:srgbClr val="0070C0"/>
                </a:solidFill>
              </a:rPr>
              <a:t>çevrilir</a:t>
            </a:r>
            <a:r>
              <a:rPr lang="ru-RU" sz="1600" dirty="0" smtClean="0">
                <a:solidFill>
                  <a:srgbClr val="0070C0"/>
                </a:solidFill>
              </a:rPr>
              <a:t>.</a:t>
            </a:r>
          </a:p>
          <a:p>
            <a:pPr marL="285750" indent="-285750">
              <a:buFont typeface="Arial" panose="020B0604020202020204" pitchFamily="34" charset="0"/>
              <a:buChar char="•"/>
            </a:pPr>
            <a:r>
              <a:rPr lang="ru-RU" sz="1600" dirty="0" smtClean="0">
                <a:solidFill>
                  <a:srgbClr val="0070C0"/>
                </a:solidFill>
              </a:rPr>
              <a:t> </a:t>
            </a:r>
            <a:r>
              <a:rPr lang="ru-RU" sz="1600" dirty="0" err="1" smtClean="0">
                <a:solidFill>
                  <a:srgbClr val="0070C0"/>
                </a:solidFill>
              </a:rPr>
              <a:t>Barca</a:t>
            </a:r>
            <a:r>
              <a:rPr lang="ru-RU" sz="1600" dirty="0" smtClean="0">
                <a:solidFill>
                  <a:srgbClr val="0070C0"/>
                </a:solidFill>
              </a:rPr>
              <a:t> </a:t>
            </a:r>
            <a:r>
              <a:rPr lang="ru-RU" sz="1600" dirty="0" err="1" smtClean="0">
                <a:solidFill>
                  <a:srgbClr val="0070C0"/>
                </a:solidFill>
              </a:rPr>
              <a:t>hücum</a:t>
            </a:r>
            <a:r>
              <a:rPr lang="ru-RU" sz="1600" dirty="0" smtClean="0">
                <a:solidFill>
                  <a:srgbClr val="0070C0"/>
                </a:solidFill>
              </a:rPr>
              <a:t> </a:t>
            </a:r>
            <a:r>
              <a:rPr lang="ru-RU" sz="1600" dirty="0" err="1" smtClean="0">
                <a:solidFill>
                  <a:srgbClr val="0070C0"/>
                </a:solidFill>
              </a:rPr>
              <a:t>proqnozu</a:t>
            </a:r>
            <a:r>
              <a:rPr lang="ru-RU" sz="1600" dirty="0" smtClean="0">
                <a:solidFill>
                  <a:srgbClr val="0070C0"/>
                </a:solidFill>
              </a:rPr>
              <a:t> – </a:t>
            </a:r>
            <a:r>
              <a:rPr lang="ru-RU" sz="1600" dirty="0" err="1" smtClean="0">
                <a:solidFill>
                  <a:srgbClr val="0070C0"/>
                </a:solidFill>
              </a:rPr>
              <a:t>zəif</a:t>
            </a:r>
            <a:r>
              <a:rPr lang="ru-RU" sz="1600" dirty="0" smtClean="0">
                <a:solidFill>
                  <a:srgbClr val="0070C0"/>
                </a:solidFill>
              </a:rPr>
              <a:t> </a:t>
            </a:r>
            <a:r>
              <a:rPr lang="ru-RU" sz="1600" dirty="0" err="1" smtClean="0">
                <a:solidFill>
                  <a:srgbClr val="0070C0"/>
                </a:solidFill>
              </a:rPr>
              <a:t>nöqtələrinin</a:t>
            </a:r>
            <a:r>
              <a:rPr lang="ru-RU" sz="1600" dirty="0" smtClean="0">
                <a:solidFill>
                  <a:srgbClr val="0070C0"/>
                </a:solidFill>
              </a:rPr>
              <a:t> </a:t>
            </a:r>
            <a:r>
              <a:rPr lang="ru-RU" sz="1600" dirty="0" err="1" smtClean="0">
                <a:solidFill>
                  <a:srgbClr val="0070C0"/>
                </a:solidFill>
              </a:rPr>
              <a:t>cinahlara</a:t>
            </a:r>
            <a:r>
              <a:rPr lang="ru-RU" sz="1600" dirty="0" smtClean="0">
                <a:solidFill>
                  <a:srgbClr val="0070C0"/>
                </a:solidFill>
              </a:rPr>
              <a:t> </a:t>
            </a:r>
            <a:r>
              <a:rPr lang="ru-RU" sz="1600" dirty="0" err="1" smtClean="0">
                <a:solidFill>
                  <a:srgbClr val="0070C0"/>
                </a:solidFill>
              </a:rPr>
              <a:t>qarşı</a:t>
            </a:r>
            <a:r>
              <a:rPr lang="ru-RU" sz="1600" dirty="0" smtClean="0">
                <a:solidFill>
                  <a:srgbClr val="0070C0"/>
                </a:solidFill>
              </a:rPr>
              <a:t> </a:t>
            </a:r>
            <a:r>
              <a:rPr lang="ru-RU" sz="1600" dirty="0" err="1" smtClean="0">
                <a:solidFill>
                  <a:srgbClr val="0070C0"/>
                </a:solidFill>
              </a:rPr>
              <a:t>hücumlar</a:t>
            </a:r>
            <a:r>
              <a:rPr lang="ru-RU" sz="1600" dirty="0" smtClean="0">
                <a:solidFill>
                  <a:srgbClr val="0070C0"/>
                </a:solidFill>
              </a:rPr>
              <a:t> </a:t>
            </a:r>
            <a:r>
              <a:rPr lang="ru-RU" sz="1600" dirty="0" err="1" smtClean="0">
                <a:solidFill>
                  <a:srgbClr val="0070C0"/>
                </a:solidFill>
              </a:rPr>
              <a:t>olduğunu</a:t>
            </a:r>
            <a:r>
              <a:rPr lang="ru-RU" sz="1600" dirty="0" smtClean="0">
                <a:solidFill>
                  <a:srgbClr val="0070C0"/>
                </a:solidFill>
              </a:rPr>
              <a:t> </a:t>
            </a:r>
            <a:r>
              <a:rPr lang="ru-RU" sz="1600" dirty="0" err="1" smtClean="0">
                <a:solidFill>
                  <a:srgbClr val="0070C0"/>
                </a:solidFill>
              </a:rPr>
              <a:t>göstərdi</a:t>
            </a:r>
            <a:r>
              <a:rPr lang="ru-RU" sz="1600" dirty="0" smtClean="0">
                <a:solidFill>
                  <a:srgbClr val="0070C0"/>
                </a:solidFill>
              </a:rPr>
              <a:t>.</a:t>
            </a:r>
          </a:p>
          <a:p>
            <a:pPr marL="285750" indent="-285750">
              <a:buFont typeface="Arial" panose="020B0604020202020204" pitchFamily="34" charset="0"/>
              <a:buChar char="•"/>
            </a:pPr>
            <a:r>
              <a:rPr lang="ru-RU" sz="1600" dirty="0" smtClean="0">
                <a:solidFill>
                  <a:srgbClr val="0070C0"/>
                </a:solidFill>
              </a:rPr>
              <a:t>"</a:t>
            </a:r>
            <a:r>
              <a:rPr lang="ru-RU" sz="1600" dirty="0" err="1" smtClean="0">
                <a:solidFill>
                  <a:srgbClr val="0070C0"/>
                </a:solidFill>
              </a:rPr>
              <a:t>İnter</a:t>
            </a:r>
            <a:r>
              <a:rPr lang="ru-RU" sz="1600" dirty="0" smtClean="0">
                <a:solidFill>
                  <a:srgbClr val="0070C0"/>
                </a:solidFill>
              </a:rPr>
              <a:t> "</a:t>
            </a:r>
            <a:r>
              <a:rPr lang="ru-RU" sz="1600" dirty="0" err="1" smtClean="0">
                <a:solidFill>
                  <a:srgbClr val="0070C0"/>
                </a:solidFill>
              </a:rPr>
              <a:t>in</a:t>
            </a:r>
            <a:r>
              <a:rPr lang="ru-RU" sz="1600" dirty="0" smtClean="0">
                <a:solidFill>
                  <a:srgbClr val="0070C0"/>
                </a:solidFill>
              </a:rPr>
              <a:t> </a:t>
            </a:r>
            <a:r>
              <a:rPr lang="ru-RU" sz="1600" dirty="0" err="1" smtClean="0">
                <a:solidFill>
                  <a:srgbClr val="0070C0"/>
                </a:solidFill>
              </a:rPr>
              <a:t>yerləşdirilməsinin</a:t>
            </a:r>
            <a:r>
              <a:rPr lang="ru-RU" sz="1600" dirty="0" smtClean="0">
                <a:solidFill>
                  <a:srgbClr val="0070C0"/>
                </a:solidFill>
              </a:rPr>
              <a:t> </a:t>
            </a:r>
            <a:r>
              <a:rPr lang="ru-RU" sz="1600" dirty="0" err="1" smtClean="0">
                <a:solidFill>
                  <a:srgbClr val="0070C0"/>
                </a:solidFill>
              </a:rPr>
              <a:t>optimallaşdırılması</a:t>
            </a:r>
            <a:r>
              <a:rPr lang="ru-RU" sz="1600" dirty="0" smtClean="0">
                <a:solidFill>
                  <a:srgbClr val="0070C0"/>
                </a:solidFill>
              </a:rPr>
              <a:t> – </a:t>
            </a:r>
            <a:r>
              <a:rPr lang="ru-RU" sz="1600" dirty="0" err="1" smtClean="0">
                <a:solidFill>
                  <a:srgbClr val="0070C0"/>
                </a:solidFill>
              </a:rPr>
              <a:t>modelləşdirmə</a:t>
            </a:r>
            <a:r>
              <a:rPr lang="ru-RU" sz="1600" dirty="0" smtClean="0">
                <a:solidFill>
                  <a:srgbClr val="0070C0"/>
                </a:solidFill>
              </a:rPr>
              <a:t> </a:t>
            </a:r>
            <a:r>
              <a:rPr lang="ru-RU" sz="1600" dirty="0" err="1" smtClean="0">
                <a:solidFill>
                  <a:srgbClr val="0070C0"/>
                </a:solidFill>
              </a:rPr>
              <a:t>göstərdi</a:t>
            </a:r>
            <a:r>
              <a:rPr lang="ru-RU" sz="1600" dirty="0" smtClean="0">
                <a:solidFill>
                  <a:srgbClr val="0070C0"/>
                </a:solidFill>
              </a:rPr>
              <a:t> </a:t>
            </a:r>
            <a:r>
              <a:rPr lang="ru-RU" sz="1600" dirty="0" err="1" smtClean="0">
                <a:solidFill>
                  <a:srgbClr val="0070C0"/>
                </a:solidFill>
              </a:rPr>
              <a:t>ki</a:t>
            </a:r>
            <a:r>
              <a:rPr lang="ru-RU" sz="1600" dirty="0" smtClean="0">
                <a:solidFill>
                  <a:srgbClr val="0070C0"/>
                </a:solidFill>
              </a:rPr>
              <a:t>, </a:t>
            </a:r>
            <a:r>
              <a:rPr lang="ru-RU" sz="1600" dirty="0" err="1" smtClean="0">
                <a:solidFill>
                  <a:srgbClr val="0070C0"/>
                </a:solidFill>
              </a:rPr>
              <a:t>Barsa</a:t>
            </a:r>
            <a:r>
              <a:rPr lang="ru-RU" sz="1600" dirty="0" smtClean="0">
                <a:solidFill>
                  <a:srgbClr val="0070C0"/>
                </a:solidFill>
              </a:rPr>
              <a:t> </a:t>
            </a:r>
            <a:r>
              <a:rPr lang="ru-RU" sz="1600" dirty="0" err="1" smtClean="0">
                <a:solidFill>
                  <a:srgbClr val="0070C0"/>
                </a:solidFill>
              </a:rPr>
              <a:t>keçid</a:t>
            </a:r>
            <a:r>
              <a:rPr lang="ru-RU" sz="1600" dirty="0" smtClean="0">
                <a:solidFill>
                  <a:srgbClr val="0070C0"/>
                </a:solidFill>
              </a:rPr>
              <a:t> </a:t>
            </a:r>
            <a:r>
              <a:rPr lang="ru-RU" sz="1600" dirty="0" err="1" smtClean="0">
                <a:solidFill>
                  <a:srgbClr val="0070C0"/>
                </a:solidFill>
              </a:rPr>
              <a:t>xətlərinin</a:t>
            </a:r>
            <a:r>
              <a:rPr lang="ru-RU" sz="1600" dirty="0" smtClean="0">
                <a:solidFill>
                  <a:srgbClr val="0070C0"/>
                </a:solidFill>
              </a:rPr>
              <a:t> </a:t>
            </a:r>
            <a:r>
              <a:rPr lang="ru-RU" sz="1600" dirty="0" err="1" smtClean="0">
                <a:solidFill>
                  <a:srgbClr val="0070C0"/>
                </a:solidFill>
              </a:rPr>
              <a:t>üst-üstə</a:t>
            </a:r>
            <a:r>
              <a:rPr lang="ru-RU" sz="1600" dirty="0" smtClean="0">
                <a:solidFill>
                  <a:srgbClr val="0070C0"/>
                </a:solidFill>
              </a:rPr>
              <a:t> </a:t>
            </a:r>
            <a:r>
              <a:rPr lang="ru-RU" sz="1600" dirty="0" err="1" smtClean="0">
                <a:solidFill>
                  <a:srgbClr val="0070C0"/>
                </a:solidFill>
              </a:rPr>
              <a:t>düşməsi</a:t>
            </a:r>
            <a:r>
              <a:rPr lang="ru-RU" sz="1600" dirty="0" smtClean="0">
                <a:solidFill>
                  <a:srgbClr val="0070C0"/>
                </a:solidFill>
              </a:rPr>
              <a:t> </a:t>
            </a:r>
            <a:r>
              <a:rPr lang="ru-RU" sz="1600" dirty="0" err="1" smtClean="0">
                <a:solidFill>
                  <a:srgbClr val="0070C0"/>
                </a:solidFill>
              </a:rPr>
              <a:t>onların</a:t>
            </a:r>
            <a:r>
              <a:rPr lang="ru-RU" sz="1600" dirty="0" smtClean="0">
                <a:solidFill>
                  <a:srgbClr val="0070C0"/>
                </a:solidFill>
              </a:rPr>
              <a:t> </a:t>
            </a:r>
            <a:r>
              <a:rPr lang="ru-RU" sz="1600" dirty="0" err="1" smtClean="0">
                <a:solidFill>
                  <a:srgbClr val="0070C0"/>
                </a:solidFill>
              </a:rPr>
              <a:t>sahibliyini</a:t>
            </a:r>
            <a:r>
              <a:rPr lang="ru-RU" sz="1600" dirty="0" smtClean="0">
                <a:solidFill>
                  <a:srgbClr val="0070C0"/>
                </a:solidFill>
              </a:rPr>
              <a:t> 55% - ə </a:t>
            </a:r>
            <a:r>
              <a:rPr lang="ru-RU" sz="1600" dirty="0" err="1" smtClean="0">
                <a:solidFill>
                  <a:srgbClr val="0070C0"/>
                </a:solidFill>
              </a:rPr>
              <a:t>qədər</a:t>
            </a:r>
            <a:r>
              <a:rPr lang="ru-RU" sz="1600" dirty="0" smtClean="0">
                <a:solidFill>
                  <a:srgbClr val="0070C0"/>
                </a:solidFill>
              </a:rPr>
              <a:t> </a:t>
            </a:r>
            <a:r>
              <a:rPr lang="ru-RU" sz="1600" dirty="0" err="1" smtClean="0">
                <a:solidFill>
                  <a:srgbClr val="0070C0"/>
                </a:solidFill>
              </a:rPr>
              <a:t>azaldır</a:t>
            </a:r>
            <a:r>
              <a:rPr lang="ru-RU" sz="1600" dirty="0" smtClean="0">
                <a:solidFill>
                  <a:srgbClr val="0070C0"/>
                </a:solidFill>
              </a:rPr>
              <a:t> (</a:t>
            </a:r>
            <a:r>
              <a:rPr lang="ru-RU" sz="1600" dirty="0" err="1" smtClean="0">
                <a:solidFill>
                  <a:srgbClr val="0070C0"/>
                </a:solidFill>
              </a:rPr>
              <a:t>adi</a:t>
            </a:r>
            <a:r>
              <a:rPr lang="ru-RU" sz="1600" dirty="0" smtClean="0">
                <a:solidFill>
                  <a:srgbClr val="0070C0"/>
                </a:solidFill>
              </a:rPr>
              <a:t> 65-70% </a:t>
            </a:r>
            <a:r>
              <a:rPr lang="ru-RU" sz="1600" dirty="0" err="1" smtClean="0">
                <a:solidFill>
                  <a:srgbClr val="0070C0"/>
                </a:solidFill>
              </a:rPr>
              <a:t>əvəzinə</a:t>
            </a:r>
            <a:r>
              <a:rPr lang="ru-RU" sz="1600" dirty="0" smtClean="0">
                <a:solidFill>
                  <a:srgbClr val="0070C0"/>
                </a:solidFill>
              </a:rPr>
              <a:t>).</a:t>
            </a:r>
          </a:p>
          <a:p>
            <a:endParaRPr lang="ru-RU" sz="1600" dirty="0" smtClean="0">
              <a:solidFill>
                <a:srgbClr val="0070C0"/>
              </a:solidFill>
            </a:endParaRPr>
          </a:p>
          <a:p>
            <a:r>
              <a:rPr lang="en-US" sz="1600" dirty="0" smtClean="0">
                <a:solidFill>
                  <a:srgbClr val="0070C0"/>
                </a:solidFill>
              </a:rPr>
              <a:t>3.    </a:t>
            </a:r>
            <a:r>
              <a:rPr lang="ru-RU" sz="1600" dirty="0" err="1" smtClean="0">
                <a:solidFill>
                  <a:srgbClr val="0070C0"/>
                </a:solidFill>
              </a:rPr>
              <a:t>Matçda</a:t>
            </a:r>
            <a:r>
              <a:rPr lang="ru-RU" sz="1600" dirty="0" smtClean="0">
                <a:solidFill>
                  <a:srgbClr val="0070C0"/>
                </a:solidFill>
              </a:rPr>
              <a:t> </a:t>
            </a:r>
            <a:r>
              <a:rPr lang="ru-RU" sz="1600" dirty="0" err="1" smtClean="0">
                <a:solidFill>
                  <a:srgbClr val="0070C0"/>
                </a:solidFill>
              </a:rPr>
              <a:t>strategiyanın</a:t>
            </a:r>
            <a:r>
              <a:rPr lang="ru-RU" sz="1600" dirty="0" smtClean="0">
                <a:solidFill>
                  <a:srgbClr val="0070C0"/>
                </a:solidFill>
              </a:rPr>
              <a:t> </a:t>
            </a:r>
            <a:r>
              <a:rPr lang="ru-RU" sz="1600" dirty="0" err="1" smtClean="0">
                <a:solidFill>
                  <a:srgbClr val="0070C0"/>
                </a:solidFill>
              </a:rPr>
              <a:t>tətbiqi</a:t>
            </a:r>
            <a:endParaRPr lang="ru-RU" sz="1600" dirty="0" smtClean="0">
              <a:solidFill>
                <a:srgbClr val="0070C0"/>
              </a:solidFill>
            </a:endParaRPr>
          </a:p>
          <a:p>
            <a:pPr marL="285750" indent="-285750">
              <a:buFont typeface="Arial" panose="020B0604020202020204" pitchFamily="34" charset="0"/>
              <a:buChar char="•"/>
            </a:pPr>
            <a:r>
              <a:rPr lang="ru-RU" sz="1600" dirty="0" err="1" smtClean="0">
                <a:solidFill>
                  <a:srgbClr val="0070C0"/>
                </a:solidFill>
              </a:rPr>
              <a:t>Messi</a:t>
            </a:r>
            <a:r>
              <a:rPr lang="ru-RU" sz="1600" dirty="0" smtClean="0">
                <a:solidFill>
                  <a:srgbClr val="0070C0"/>
                </a:solidFill>
              </a:rPr>
              <a:t> – </a:t>
            </a:r>
            <a:r>
              <a:rPr lang="ru-RU" sz="1600" dirty="0" err="1" smtClean="0">
                <a:solidFill>
                  <a:srgbClr val="0070C0"/>
                </a:solidFill>
              </a:rPr>
              <a:t>Tiaqu</a:t>
            </a:r>
            <a:r>
              <a:rPr lang="ru-RU" sz="1600" dirty="0" smtClean="0">
                <a:solidFill>
                  <a:srgbClr val="0070C0"/>
                </a:solidFill>
              </a:rPr>
              <a:t> </a:t>
            </a:r>
            <a:r>
              <a:rPr lang="ru-RU" sz="1600" dirty="0" err="1" smtClean="0">
                <a:solidFill>
                  <a:srgbClr val="0070C0"/>
                </a:solidFill>
              </a:rPr>
              <a:t>Motta</a:t>
            </a:r>
            <a:r>
              <a:rPr lang="ru-RU" sz="1600" dirty="0" smtClean="0">
                <a:solidFill>
                  <a:srgbClr val="0070C0"/>
                </a:solidFill>
              </a:rPr>
              <a:t> </a:t>
            </a:r>
            <a:r>
              <a:rPr lang="ru-RU" sz="1600" dirty="0" err="1" smtClean="0">
                <a:solidFill>
                  <a:srgbClr val="0070C0"/>
                </a:solidFill>
              </a:rPr>
              <a:t>və</a:t>
            </a:r>
            <a:r>
              <a:rPr lang="ru-RU" sz="1600" dirty="0" smtClean="0">
                <a:solidFill>
                  <a:srgbClr val="0070C0"/>
                </a:solidFill>
              </a:rPr>
              <a:t> </a:t>
            </a:r>
            <a:r>
              <a:rPr lang="ru-RU" sz="1600" dirty="0" err="1" smtClean="0">
                <a:solidFill>
                  <a:srgbClr val="0070C0"/>
                </a:solidFill>
              </a:rPr>
              <a:t>Cambiassonun</a:t>
            </a:r>
            <a:r>
              <a:rPr lang="ru-RU" sz="1600" dirty="0" smtClean="0">
                <a:solidFill>
                  <a:srgbClr val="0070C0"/>
                </a:solidFill>
              </a:rPr>
              <a:t> </a:t>
            </a:r>
            <a:r>
              <a:rPr lang="ru-RU" sz="1600" dirty="0" err="1" smtClean="0">
                <a:solidFill>
                  <a:srgbClr val="0070C0"/>
                </a:solidFill>
              </a:rPr>
              <a:t>sərt</a:t>
            </a:r>
            <a:r>
              <a:rPr lang="ru-RU" sz="1600" dirty="0" smtClean="0">
                <a:solidFill>
                  <a:srgbClr val="0070C0"/>
                </a:solidFill>
              </a:rPr>
              <a:t> </a:t>
            </a:r>
            <a:r>
              <a:rPr lang="ru-RU" sz="1600" dirty="0" err="1" smtClean="0">
                <a:solidFill>
                  <a:srgbClr val="0070C0"/>
                </a:solidFill>
              </a:rPr>
              <a:t>Şəxsi</a:t>
            </a:r>
            <a:r>
              <a:rPr lang="ru-RU" sz="1600" dirty="0" smtClean="0">
                <a:solidFill>
                  <a:srgbClr val="0070C0"/>
                </a:solidFill>
              </a:rPr>
              <a:t> </a:t>
            </a:r>
            <a:r>
              <a:rPr lang="ru-RU" sz="1600" dirty="0" err="1" smtClean="0">
                <a:solidFill>
                  <a:srgbClr val="0070C0"/>
                </a:solidFill>
              </a:rPr>
              <a:t>qəyyumluğu</a:t>
            </a:r>
            <a:r>
              <a:rPr lang="ru-RU" sz="1600" dirty="0" smtClean="0">
                <a:solidFill>
                  <a:srgbClr val="0070C0"/>
                </a:solidFill>
              </a:rPr>
              <a:t> </a:t>
            </a:r>
            <a:r>
              <a:rPr lang="ru-RU" sz="1600" dirty="0" err="1" smtClean="0">
                <a:solidFill>
                  <a:srgbClr val="0070C0"/>
                </a:solidFill>
              </a:rPr>
              <a:t>onu</a:t>
            </a:r>
            <a:r>
              <a:rPr lang="ru-RU" sz="1600" dirty="0" smtClean="0">
                <a:solidFill>
                  <a:srgbClr val="0070C0"/>
                </a:solidFill>
              </a:rPr>
              <a:t> </a:t>
            </a:r>
            <a:r>
              <a:rPr lang="ru-RU" sz="1600" dirty="0" err="1" smtClean="0">
                <a:solidFill>
                  <a:srgbClr val="0070C0"/>
                </a:solidFill>
              </a:rPr>
              <a:t>daim</a:t>
            </a:r>
            <a:r>
              <a:rPr lang="ru-RU" sz="1600" dirty="0" smtClean="0">
                <a:solidFill>
                  <a:srgbClr val="0070C0"/>
                </a:solidFill>
              </a:rPr>
              <a:t> "</a:t>
            </a:r>
            <a:r>
              <a:rPr lang="ru-RU" sz="1600" dirty="0" err="1" smtClean="0">
                <a:solidFill>
                  <a:srgbClr val="0070C0"/>
                </a:solidFill>
              </a:rPr>
              <a:t>söndürdü</a:t>
            </a:r>
            <a:r>
              <a:rPr lang="ru-RU" sz="1600" dirty="0" smtClean="0">
                <a:solidFill>
                  <a:srgbClr val="0070C0"/>
                </a:solidFill>
              </a:rPr>
              <a:t>".</a:t>
            </a:r>
          </a:p>
          <a:p>
            <a:pPr marL="285750" indent="-285750">
              <a:buFont typeface="Arial" panose="020B0604020202020204" pitchFamily="34" charset="0"/>
              <a:buChar char="•"/>
            </a:pPr>
            <a:r>
              <a:rPr lang="ru-RU" sz="1600" dirty="0" err="1" smtClean="0">
                <a:solidFill>
                  <a:srgbClr val="0070C0"/>
                </a:solidFill>
              </a:rPr>
              <a:t>Əks</a:t>
            </a:r>
            <a:r>
              <a:rPr lang="ru-RU" sz="1600" dirty="0" smtClean="0">
                <a:solidFill>
                  <a:srgbClr val="0070C0"/>
                </a:solidFill>
              </a:rPr>
              <a:t> </a:t>
            </a:r>
            <a:r>
              <a:rPr lang="ru-RU" sz="1600" dirty="0" err="1" smtClean="0">
                <a:solidFill>
                  <a:srgbClr val="0070C0"/>
                </a:solidFill>
              </a:rPr>
              <a:t>hücumlara</a:t>
            </a:r>
            <a:r>
              <a:rPr lang="ru-RU" sz="1600" dirty="0" smtClean="0">
                <a:solidFill>
                  <a:srgbClr val="0070C0"/>
                </a:solidFill>
              </a:rPr>
              <a:t> </a:t>
            </a:r>
            <a:r>
              <a:rPr lang="ru-RU" sz="1600" dirty="0" err="1" smtClean="0">
                <a:solidFill>
                  <a:srgbClr val="0070C0"/>
                </a:solidFill>
              </a:rPr>
              <a:t>bahis-Samuel</a:t>
            </a:r>
            <a:r>
              <a:rPr lang="ru-RU" sz="1600" dirty="0" smtClean="0">
                <a:solidFill>
                  <a:srgbClr val="0070C0"/>
                </a:solidFill>
              </a:rPr>
              <a:t> </a:t>
            </a:r>
            <a:r>
              <a:rPr lang="ru-RU" sz="1600" dirty="0" err="1" smtClean="0">
                <a:solidFill>
                  <a:srgbClr val="0070C0"/>
                </a:solidFill>
              </a:rPr>
              <a:t>Eto</a:t>
            </a:r>
            <a:r>
              <a:rPr lang="ru-RU" sz="1600" dirty="0" smtClean="0">
                <a:solidFill>
                  <a:srgbClr val="0070C0"/>
                </a:solidFill>
              </a:rPr>
              <a:t> ' O </a:t>
            </a:r>
            <a:r>
              <a:rPr lang="ru-RU" sz="1600" dirty="0" err="1" smtClean="0">
                <a:solidFill>
                  <a:srgbClr val="0070C0"/>
                </a:solidFill>
              </a:rPr>
              <a:t>və</a:t>
            </a:r>
            <a:r>
              <a:rPr lang="ru-RU" sz="1600" dirty="0" smtClean="0">
                <a:solidFill>
                  <a:srgbClr val="0070C0"/>
                </a:solidFill>
              </a:rPr>
              <a:t> </a:t>
            </a:r>
            <a:r>
              <a:rPr lang="ru-RU" sz="1600" dirty="0" err="1" smtClean="0">
                <a:solidFill>
                  <a:srgbClr val="0070C0"/>
                </a:solidFill>
              </a:rPr>
              <a:t>Diego</a:t>
            </a:r>
            <a:r>
              <a:rPr lang="ru-RU" sz="1600" dirty="0" smtClean="0">
                <a:solidFill>
                  <a:srgbClr val="0070C0"/>
                </a:solidFill>
              </a:rPr>
              <a:t> </a:t>
            </a:r>
            <a:r>
              <a:rPr lang="ru-RU" sz="1600" dirty="0" err="1" smtClean="0">
                <a:solidFill>
                  <a:srgbClr val="0070C0"/>
                </a:solidFill>
              </a:rPr>
              <a:t>Milito</a:t>
            </a:r>
            <a:r>
              <a:rPr lang="ru-RU" sz="1600" dirty="0" smtClean="0">
                <a:solidFill>
                  <a:srgbClr val="0070C0"/>
                </a:solidFill>
              </a:rPr>
              <a:t> </a:t>
            </a:r>
            <a:r>
              <a:rPr lang="ru-RU" sz="1600" dirty="0" err="1" smtClean="0">
                <a:solidFill>
                  <a:srgbClr val="0070C0"/>
                </a:solidFill>
              </a:rPr>
              <a:t>sərbəst</a:t>
            </a:r>
            <a:r>
              <a:rPr lang="ru-RU" sz="1600" dirty="0" smtClean="0">
                <a:solidFill>
                  <a:srgbClr val="0070C0"/>
                </a:solidFill>
              </a:rPr>
              <a:t> </a:t>
            </a:r>
            <a:r>
              <a:rPr lang="ru-RU" sz="1600" dirty="0" err="1" smtClean="0">
                <a:solidFill>
                  <a:srgbClr val="0070C0"/>
                </a:solidFill>
              </a:rPr>
              <a:t>zonalarda</a:t>
            </a:r>
            <a:r>
              <a:rPr lang="ru-RU" sz="1600" dirty="0" smtClean="0">
                <a:solidFill>
                  <a:srgbClr val="0070C0"/>
                </a:solidFill>
              </a:rPr>
              <a:t> </a:t>
            </a:r>
            <a:r>
              <a:rPr lang="ru-RU" sz="1600" dirty="0" err="1" smtClean="0">
                <a:solidFill>
                  <a:srgbClr val="0070C0"/>
                </a:solidFill>
              </a:rPr>
              <a:t>top</a:t>
            </a:r>
            <a:r>
              <a:rPr lang="ru-RU" sz="1600" dirty="0" smtClean="0">
                <a:solidFill>
                  <a:srgbClr val="0070C0"/>
                </a:solidFill>
              </a:rPr>
              <a:t> </a:t>
            </a:r>
            <a:r>
              <a:rPr lang="ru-RU" sz="1600" dirty="0" err="1" smtClean="0">
                <a:solidFill>
                  <a:srgbClr val="0070C0"/>
                </a:solidFill>
              </a:rPr>
              <a:t>aldılar</a:t>
            </a:r>
            <a:r>
              <a:rPr lang="ru-RU" sz="1600" dirty="0" smtClean="0">
                <a:solidFill>
                  <a:srgbClr val="0070C0"/>
                </a:solidFill>
              </a:rPr>
              <a:t>.</a:t>
            </a:r>
            <a:endParaRPr lang="ru-RU" sz="1600" dirty="0">
              <a:solidFill>
                <a:srgbClr val="0070C0"/>
              </a:solidFill>
            </a:endParaRPr>
          </a:p>
        </p:txBody>
      </p:sp>
      <p:sp>
        <p:nvSpPr>
          <p:cNvPr id="4" name="Прямоугольник 3"/>
          <p:cNvSpPr/>
          <p:nvPr/>
        </p:nvSpPr>
        <p:spPr>
          <a:xfrm>
            <a:off x="9507792" y="4595862"/>
            <a:ext cx="4621161" cy="2862322"/>
          </a:xfrm>
          <a:prstGeom prst="rect">
            <a:avLst/>
          </a:prstGeom>
        </p:spPr>
        <p:txBody>
          <a:bodyPr wrap="square">
            <a:spAutoFit/>
          </a:bodyPr>
          <a:lstStyle/>
          <a:p>
            <a:r>
              <a:rPr lang="en-US" dirty="0" err="1" smtClean="0">
                <a:solidFill>
                  <a:schemeClr val="tx1">
                    <a:lumMod val="95000"/>
                    <a:lumOff val="5000"/>
                  </a:schemeClr>
                </a:solidFill>
              </a:rPr>
              <a:t>Nəticə</a:t>
            </a:r>
            <a:r>
              <a:rPr lang="en-US" dirty="0" smtClean="0">
                <a:solidFill>
                  <a:schemeClr val="tx1">
                    <a:lumMod val="95000"/>
                    <a:lumOff val="5000"/>
                  </a:schemeClr>
                </a:solidFill>
              </a:rPr>
              <a:t>: </a:t>
            </a:r>
            <a:r>
              <a:rPr lang="en-US" dirty="0" err="1" smtClean="0">
                <a:solidFill>
                  <a:schemeClr val="tx1">
                    <a:lumMod val="95000"/>
                    <a:lumOff val="5000"/>
                  </a:schemeClr>
                </a:solidFill>
              </a:rPr>
              <a:t>yarımfinalda</a:t>
            </a:r>
            <a:r>
              <a:rPr lang="en-US" dirty="0" smtClean="0">
                <a:solidFill>
                  <a:schemeClr val="tx1">
                    <a:lumMod val="95000"/>
                    <a:lumOff val="5000"/>
                  </a:schemeClr>
                </a:solidFill>
              </a:rPr>
              <a:t> "İnter" in </a:t>
            </a:r>
            <a:r>
              <a:rPr lang="en-US" dirty="0" err="1" smtClean="0">
                <a:solidFill>
                  <a:schemeClr val="tx1">
                    <a:lumMod val="95000"/>
                    <a:lumOff val="5000"/>
                  </a:schemeClr>
                </a:solidFill>
              </a:rPr>
              <a:t>qələbəsi</a:t>
            </a:r>
            <a:r>
              <a:rPr lang="az-Latn-AZ" dirty="0">
                <a:solidFill>
                  <a:schemeClr val="tx1">
                    <a:lumMod val="95000"/>
                    <a:lumOff val="5000"/>
                  </a:schemeClr>
                </a:solidFill>
              </a:rPr>
              <a:t>.</a:t>
            </a:r>
            <a:endParaRPr lang="en-US" dirty="0" smtClean="0">
              <a:solidFill>
                <a:schemeClr val="tx1">
                  <a:lumMod val="95000"/>
                  <a:lumOff val="5000"/>
                </a:schemeClr>
              </a:solidFill>
            </a:endParaRPr>
          </a:p>
          <a:p>
            <a:r>
              <a:rPr lang="en-US" dirty="0" smtClean="0">
                <a:solidFill>
                  <a:schemeClr val="tx1">
                    <a:lumMod val="95000"/>
                    <a:lumOff val="5000"/>
                  </a:schemeClr>
                </a:solidFill>
              </a:rPr>
              <a:t>"İnter" </a:t>
            </a:r>
            <a:r>
              <a:rPr lang="en-US" dirty="0" err="1" smtClean="0">
                <a:solidFill>
                  <a:schemeClr val="tx1">
                    <a:lumMod val="95000"/>
                    <a:lumOff val="5000"/>
                  </a:schemeClr>
                </a:solidFill>
              </a:rPr>
              <a:t>cavab</a:t>
            </a:r>
            <a:r>
              <a:rPr lang="en-US" dirty="0" smtClean="0">
                <a:solidFill>
                  <a:schemeClr val="tx1">
                    <a:lumMod val="95000"/>
                    <a:lumOff val="5000"/>
                  </a:schemeClr>
                </a:solidFill>
              </a:rPr>
              <a:t> </a:t>
            </a:r>
            <a:r>
              <a:rPr lang="en-US" dirty="0" err="1" smtClean="0">
                <a:solidFill>
                  <a:schemeClr val="tx1">
                    <a:lumMod val="95000"/>
                    <a:lumOff val="5000"/>
                  </a:schemeClr>
                </a:solidFill>
              </a:rPr>
              <a:t>matçında</a:t>
            </a:r>
            <a:r>
              <a:rPr lang="en-US" dirty="0" smtClean="0">
                <a:solidFill>
                  <a:schemeClr val="tx1">
                    <a:lumMod val="95000"/>
                    <a:lumOff val="5000"/>
                  </a:schemeClr>
                </a:solidFill>
              </a:rPr>
              <a:t> </a:t>
            </a:r>
            <a:r>
              <a:rPr lang="en-US" dirty="0">
                <a:solidFill>
                  <a:schemeClr val="tx1">
                    <a:lumMod val="95000"/>
                    <a:lumOff val="5000"/>
                  </a:schemeClr>
                </a:solidFill>
              </a:rPr>
              <a:t>10 </a:t>
            </a:r>
            <a:r>
              <a:rPr lang="en-US" dirty="0" err="1" smtClean="0">
                <a:solidFill>
                  <a:schemeClr val="tx1">
                    <a:lumMod val="95000"/>
                    <a:lumOff val="5000"/>
                  </a:schemeClr>
                </a:solidFill>
              </a:rPr>
              <a:t>oyunçuya</a:t>
            </a:r>
            <a:r>
              <a:rPr lang="en-US" dirty="0" smtClean="0">
                <a:solidFill>
                  <a:schemeClr val="tx1">
                    <a:lumMod val="95000"/>
                    <a:lumOff val="5000"/>
                  </a:schemeClr>
                </a:solidFill>
              </a:rPr>
              <a:t> </a:t>
            </a:r>
            <a:r>
              <a:rPr lang="en-US" dirty="0" err="1" smtClean="0">
                <a:solidFill>
                  <a:schemeClr val="tx1">
                    <a:lumMod val="95000"/>
                    <a:lumOff val="5000"/>
                  </a:schemeClr>
                </a:solidFill>
              </a:rPr>
              <a:t>baxmayaraq</a:t>
            </a:r>
            <a:r>
              <a:rPr lang="en-US" dirty="0" smtClean="0">
                <a:solidFill>
                  <a:schemeClr val="tx1">
                    <a:lumMod val="95000"/>
                    <a:lumOff val="5000"/>
                  </a:schemeClr>
                </a:solidFill>
              </a:rPr>
              <a:t>, </a:t>
            </a:r>
            <a:r>
              <a:rPr lang="en-US" dirty="0" err="1" smtClean="0">
                <a:solidFill>
                  <a:schemeClr val="tx1">
                    <a:lumMod val="95000"/>
                    <a:lumOff val="5000"/>
                  </a:schemeClr>
                </a:solidFill>
              </a:rPr>
              <a:t>iki</a:t>
            </a:r>
            <a:r>
              <a:rPr lang="en-US" dirty="0" smtClean="0">
                <a:solidFill>
                  <a:schemeClr val="tx1">
                    <a:lumMod val="95000"/>
                    <a:lumOff val="5000"/>
                  </a:schemeClr>
                </a:solidFill>
              </a:rPr>
              <a:t> </a:t>
            </a:r>
            <a:r>
              <a:rPr lang="en-US" dirty="0" err="1" smtClean="0">
                <a:solidFill>
                  <a:schemeClr val="tx1">
                    <a:lumMod val="95000"/>
                    <a:lumOff val="5000"/>
                  </a:schemeClr>
                </a:solidFill>
              </a:rPr>
              <a:t>oyunun</a:t>
            </a:r>
            <a:r>
              <a:rPr lang="en-US" dirty="0" smtClean="0">
                <a:solidFill>
                  <a:schemeClr val="tx1">
                    <a:lumMod val="95000"/>
                    <a:lumOff val="5000"/>
                  </a:schemeClr>
                </a:solidFill>
              </a:rPr>
              <a:t> </a:t>
            </a:r>
            <a:r>
              <a:rPr lang="en-US" dirty="0" err="1" smtClean="0">
                <a:solidFill>
                  <a:schemeClr val="tx1">
                    <a:lumMod val="95000"/>
                    <a:lumOff val="5000"/>
                  </a:schemeClr>
                </a:solidFill>
              </a:rPr>
              <a:t>cəmi</a:t>
            </a:r>
            <a:r>
              <a:rPr lang="en-US" dirty="0" smtClean="0">
                <a:solidFill>
                  <a:schemeClr val="tx1">
                    <a:lumMod val="95000"/>
                    <a:lumOff val="5000"/>
                  </a:schemeClr>
                </a:solidFill>
              </a:rPr>
              <a:t> </a:t>
            </a:r>
            <a:r>
              <a:rPr lang="az-Latn-AZ" dirty="0" smtClean="0">
                <a:solidFill>
                  <a:schemeClr val="tx1">
                    <a:lumMod val="95000"/>
                    <a:lumOff val="5000"/>
                  </a:schemeClr>
                </a:solidFill>
              </a:rPr>
              <a:t>3:2</a:t>
            </a:r>
            <a:r>
              <a:rPr lang="en-US" dirty="0" smtClean="0">
                <a:solidFill>
                  <a:schemeClr val="tx1">
                    <a:lumMod val="95000"/>
                    <a:lumOff val="5000"/>
                  </a:schemeClr>
                </a:solidFill>
              </a:rPr>
              <a:t> </a:t>
            </a:r>
            <a:r>
              <a:rPr lang="en-US" dirty="0" err="1" smtClean="0">
                <a:solidFill>
                  <a:schemeClr val="tx1">
                    <a:lumMod val="95000"/>
                    <a:lumOff val="5000"/>
                  </a:schemeClr>
                </a:solidFill>
              </a:rPr>
              <a:t>qazandı</a:t>
            </a:r>
            <a:r>
              <a:rPr lang="en-US" dirty="0" smtClean="0">
                <a:solidFill>
                  <a:schemeClr val="tx1">
                    <a:lumMod val="95000"/>
                    <a:lumOff val="5000"/>
                  </a:schemeClr>
                </a:solidFill>
              </a:rPr>
              <a:t>.</a:t>
            </a:r>
          </a:p>
          <a:p>
            <a:endParaRPr lang="en-US" dirty="0" smtClean="0">
              <a:solidFill>
                <a:schemeClr val="tx1">
                  <a:lumMod val="95000"/>
                  <a:lumOff val="5000"/>
                </a:schemeClr>
              </a:solidFill>
            </a:endParaRPr>
          </a:p>
          <a:p>
            <a:r>
              <a:rPr lang="en-US" dirty="0" err="1" smtClean="0">
                <a:solidFill>
                  <a:schemeClr val="tx1">
                    <a:lumMod val="95000"/>
                    <a:lumOff val="5000"/>
                  </a:schemeClr>
                </a:solidFill>
              </a:rPr>
              <a:t>Mourinyo</a:t>
            </a:r>
            <a:r>
              <a:rPr lang="en-US" dirty="0" smtClean="0">
                <a:solidFill>
                  <a:schemeClr val="tx1">
                    <a:lumMod val="95000"/>
                    <a:lumOff val="5000"/>
                  </a:schemeClr>
                </a:solidFill>
              </a:rPr>
              <a:t> </a:t>
            </a:r>
            <a:r>
              <a:rPr lang="en-US" dirty="0" err="1" smtClean="0">
                <a:solidFill>
                  <a:schemeClr val="tx1">
                    <a:lumMod val="95000"/>
                    <a:lumOff val="5000"/>
                  </a:schemeClr>
                </a:solidFill>
              </a:rPr>
              <a:t>sübut</a:t>
            </a:r>
            <a:r>
              <a:rPr lang="en-US" dirty="0" smtClean="0">
                <a:solidFill>
                  <a:schemeClr val="tx1">
                    <a:lumMod val="95000"/>
                    <a:lumOff val="5000"/>
                  </a:schemeClr>
                </a:solidFill>
              </a:rPr>
              <a:t> </a:t>
            </a:r>
            <a:r>
              <a:rPr lang="en-US" dirty="0" err="1" smtClean="0">
                <a:solidFill>
                  <a:schemeClr val="tx1">
                    <a:lumMod val="95000"/>
                    <a:lumOff val="5000"/>
                  </a:schemeClr>
                </a:solidFill>
              </a:rPr>
              <a:t>etdi</a:t>
            </a:r>
            <a:r>
              <a:rPr lang="en-US" dirty="0" smtClean="0">
                <a:solidFill>
                  <a:schemeClr val="tx1">
                    <a:lumMod val="95000"/>
                    <a:lumOff val="5000"/>
                  </a:schemeClr>
                </a:solidFill>
              </a:rPr>
              <a:t> </a:t>
            </a:r>
            <a:r>
              <a:rPr lang="en-US" dirty="0" err="1" smtClean="0">
                <a:solidFill>
                  <a:schemeClr val="tx1">
                    <a:lumMod val="95000"/>
                    <a:lumOff val="5000"/>
                  </a:schemeClr>
                </a:solidFill>
              </a:rPr>
              <a:t>ki</a:t>
            </a:r>
            <a:r>
              <a:rPr lang="en-US" dirty="0" smtClean="0">
                <a:solidFill>
                  <a:schemeClr val="tx1">
                    <a:lumMod val="95000"/>
                    <a:lumOff val="5000"/>
                  </a:schemeClr>
                </a:solidFill>
              </a:rPr>
              <a:t>, </a:t>
            </a:r>
            <a:r>
              <a:rPr lang="en-US" dirty="0" err="1" smtClean="0">
                <a:solidFill>
                  <a:schemeClr val="tx1">
                    <a:lumMod val="95000"/>
                    <a:lumOff val="5000"/>
                  </a:schemeClr>
                </a:solidFill>
              </a:rPr>
              <a:t>analiz</a:t>
            </a:r>
            <a:r>
              <a:rPr lang="en-US" dirty="0" smtClean="0">
                <a:solidFill>
                  <a:schemeClr val="tx1">
                    <a:lumMod val="95000"/>
                    <a:lumOff val="5000"/>
                  </a:schemeClr>
                </a:solidFill>
              </a:rPr>
              <a:t> </a:t>
            </a:r>
            <a:r>
              <a:rPr lang="en-US" dirty="0" err="1" smtClean="0">
                <a:solidFill>
                  <a:schemeClr val="tx1">
                    <a:lumMod val="95000"/>
                    <a:lumOff val="5000"/>
                  </a:schemeClr>
                </a:solidFill>
              </a:rPr>
              <a:t>və</a:t>
            </a:r>
            <a:r>
              <a:rPr lang="en-US" dirty="0" smtClean="0">
                <a:solidFill>
                  <a:schemeClr val="tx1">
                    <a:lumMod val="95000"/>
                    <a:lumOff val="5000"/>
                  </a:schemeClr>
                </a:solidFill>
              </a:rPr>
              <a:t> </a:t>
            </a:r>
            <a:r>
              <a:rPr lang="en-US" dirty="0" err="1" smtClean="0">
                <a:solidFill>
                  <a:schemeClr val="tx1">
                    <a:lumMod val="95000"/>
                    <a:lumOff val="5000"/>
                  </a:schemeClr>
                </a:solidFill>
              </a:rPr>
              <a:t>taktiki</a:t>
            </a:r>
            <a:r>
              <a:rPr lang="en-US" dirty="0" smtClean="0">
                <a:solidFill>
                  <a:schemeClr val="tx1">
                    <a:lumMod val="95000"/>
                    <a:lumOff val="5000"/>
                  </a:schemeClr>
                </a:solidFill>
              </a:rPr>
              <a:t> </a:t>
            </a:r>
            <a:r>
              <a:rPr lang="en-US" dirty="0" err="1" smtClean="0">
                <a:solidFill>
                  <a:schemeClr val="tx1">
                    <a:lumMod val="95000"/>
                    <a:lumOff val="5000"/>
                  </a:schemeClr>
                </a:solidFill>
              </a:rPr>
              <a:t>modelləşdirmə</a:t>
            </a:r>
            <a:r>
              <a:rPr lang="en-US" dirty="0" smtClean="0">
                <a:solidFill>
                  <a:schemeClr val="tx1">
                    <a:lumMod val="95000"/>
                    <a:lumOff val="5000"/>
                  </a:schemeClr>
                </a:solidFill>
              </a:rPr>
              <a:t> </a:t>
            </a:r>
            <a:r>
              <a:rPr lang="en-US" dirty="0" err="1" smtClean="0">
                <a:solidFill>
                  <a:schemeClr val="tx1">
                    <a:lumMod val="95000"/>
                    <a:lumOff val="5000"/>
                  </a:schemeClr>
                </a:solidFill>
              </a:rPr>
              <a:t>hətta</a:t>
            </a:r>
            <a:r>
              <a:rPr lang="en-US" dirty="0" smtClean="0">
                <a:solidFill>
                  <a:schemeClr val="tx1">
                    <a:lumMod val="95000"/>
                    <a:lumOff val="5000"/>
                  </a:schemeClr>
                </a:solidFill>
              </a:rPr>
              <a:t> </a:t>
            </a:r>
            <a:r>
              <a:rPr lang="en-US" dirty="0" err="1" smtClean="0">
                <a:solidFill>
                  <a:schemeClr val="tx1">
                    <a:lumMod val="95000"/>
                    <a:lumOff val="5000"/>
                  </a:schemeClr>
                </a:solidFill>
              </a:rPr>
              <a:t>ən</a:t>
            </a:r>
            <a:r>
              <a:rPr lang="en-US" dirty="0" smtClean="0">
                <a:solidFill>
                  <a:schemeClr val="tx1">
                    <a:lumMod val="95000"/>
                    <a:lumOff val="5000"/>
                  </a:schemeClr>
                </a:solidFill>
              </a:rPr>
              <a:t> dominant </a:t>
            </a:r>
            <a:r>
              <a:rPr lang="en-US" dirty="0" err="1" smtClean="0">
                <a:solidFill>
                  <a:schemeClr val="tx1">
                    <a:lumMod val="95000"/>
                    <a:lumOff val="5000"/>
                  </a:schemeClr>
                </a:solidFill>
              </a:rPr>
              <a:t>komandanı</a:t>
            </a:r>
            <a:r>
              <a:rPr lang="en-US" dirty="0" smtClean="0">
                <a:solidFill>
                  <a:schemeClr val="tx1">
                    <a:lumMod val="95000"/>
                    <a:lumOff val="5000"/>
                  </a:schemeClr>
                </a:solidFill>
              </a:rPr>
              <a:t> da </a:t>
            </a:r>
            <a:r>
              <a:rPr lang="en-US" dirty="0" err="1" smtClean="0">
                <a:solidFill>
                  <a:schemeClr val="tx1">
                    <a:lumMod val="95000"/>
                    <a:lumOff val="5000"/>
                  </a:schemeClr>
                </a:solidFill>
              </a:rPr>
              <a:t>məğlub</a:t>
            </a:r>
            <a:r>
              <a:rPr lang="en-US" dirty="0" smtClean="0">
                <a:solidFill>
                  <a:schemeClr val="tx1">
                    <a:lumMod val="95000"/>
                    <a:lumOff val="5000"/>
                  </a:schemeClr>
                </a:solidFill>
              </a:rPr>
              <a:t> </a:t>
            </a:r>
            <a:r>
              <a:rPr lang="en-US" dirty="0" err="1" smtClean="0">
                <a:solidFill>
                  <a:schemeClr val="tx1">
                    <a:lumMod val="95000"/>
                    <a:lumOff val="5000"/>
                  </a:schemeClr>
                </a:solidFill>
              </a:rPr>
              <a:t>edə</a:t>
            </a:r>
            <a:r>
              <a:rPr lang="en-US" dirty="0" smtClean="0">
                <a:solidFill>
                  <a:schemeClr val="tx1">
                    <a:lumMod val="95000"/>
                    <a:lumOff val="5000"/>
                  </a:schemeClr>
                </a:solidFill>
              </a:rPr>
              <a:t> </a:t>
            </a:r>
            <a:r>
              <a:rPr lang="en-US" dirty="0" err="1" smtClean="0">
                <a:solidFill>
                  <a:schemeClr val="tx1">
                    <a:lumMod val="95000"/>
                    <a:lumOff val="5000"/>
                  </a:schemeClr>
                </a:solidFill>
              </a:rPr>
              <a:t>bilər</a:t>
            </a:r>
            <a:r>
              <a:rPr lang="en-US" dirty="0" smtClean="0">
                <a:solidFill>
                  <a:schemeClr val="tx1">
                    <a:lumMod val="95000"/>
                    <a:lumOff val="5000"/>
                  </a:schemeClr>
                </a:solidFill>
              </a:rPr>
              <a:t>.</a:t>
            </a:r>
          </a:p>
          <a:p>
            <a:endParaRPr lang="en-US" dirty="0" smtClean="0">
              <a:solidFill>
                <a:schemeClr val="tx1">
                  <a:lumMod val="95000"/>
                  <a:lumOff val="5000"/>
                </a:schemeClr>
              </a:solidFill>
            </a:endParaRPr>
          </a:p>
          <a:p>
            <a:r>
              <a:rPr lang="en-US" dirty="0" smtClean="0">
                <a:solidFill>
                  <a:schemeClr val="tx1">
                    <a:lumMod val="95000"/>
                    <a:lumOff val="5000"/>
                  </a:schemeClr>
                </a:solidFill>
              </a:rPr>
              <a:t>"İnter" </a:t>
            </a:r>
            <a:r>
              <a:rPr lang="en-US" dirty="0" err="1" smtClean="0">
                <a:solidFill>
                  <a:schemeClr val="tx1">
                    <a:lumMod val="95000"/>
                    <a:lumOff val="5000"/>
                  </a:schemeClr>
                </a:solidFill>
              </a:rPr>
              <a:t>daha</a:t>
            </a:r>
            <a:r>
              <a:rPr lang="en-US" dirty="0" smtClean="0">
                <a:solidFill>
                  <a:schemeClr val="tx1">
                    <a:lumMod val="95000"/>
                    <a:lumOff val="5000"/>
                  </a:schemeClr>
                </a:solidFill>
              </a:rPr>
              <a:t> </a:t>
            </a:r>
            <a:r>
              <a:rPr lang="en-US" dirty="0" err="1" smtClean="0">
                <a:solidFill>
                  <a:schemeClr val="tx1">
                    <a:lumMod val="95000"/>
                    <a:lumOff val="5000"/>
                  </a:schemeClr>
                </a:solidFill>
              </a:rPr>
              <a:t>sonra</a:t>
            </a:r>
            <a:r>
              <a:rPr lang="en-US" dirty="0" smtClean="0">
                <a:solidFill>
                  <a:schemeClr val="tx1">
                    <a:lumMod val="95000"/>
                    <a:lumOff val="5000"/>
                  </a:schemeClr>
                </a:solidFill>
              </a:rPr>
              <a:t> </a:t>
            </a:r>
            <a:r>
              <a:rPr lang="en-US" dirty="0" err="1" smtClean="0">
                <a:solidFill>
                  <a:schemeClr val="tx1">
                    <a:lumMod val="95000"/>
                    <a:lumOff val="5000"/>
                  </a:schemeClr>
                </a:solidFill>
              </a:rPr>
              <a:t>tarixi</a:t>
            </a:r>
            <a:r>
              <a:rPr lang="en-US" dirty="0" smtClean="0">
                <a:solidFill>
                  <a:schemeClr val="tx1">
                    <a:lumMod val="95000"/>
                    <a:lumOff val="5000"/>
                  </a:schemeClr>
                </a:solidFill>
              </a:rPr>
              <a:t> </a:t>
            </a:r>
            <a:r>
              <a:rPr lang="en-US" dirty="0" err="1" smtClean="0">
                <a:solidFill>
                  <a:schemeClr val="tx1">
                    <a:lumMod val="95000"/>
                    <a:lumOff val="5000"/>
                  </a:schemeClr>
                </a:solidFill>
              </a:rPr>
              <a:t>trebl</a:t>
            </a:r>
            <a:r>
              <a:rPr lang="en-US" dirty="0" smtClean="0">
                <a:solidFill>
                  <a:schemeClr val="tx1">
                    <a:lumMod val="95000"/>
                    <a:lumOff val="5000"/>
                  </a:schemeClr>
                </a:solidFill>
              </a:rPr>
              <a:t> </a:t>
            </a:r>
            <a:r>
              <a:rPr lang="en-US" dirty="0" err="1" smtClean="0">
                <a:solidFill>
                  <a:schemeClr val="tx1">
                    <a:lumMod val="95000"/>
                    <a:lumOff val="5000"/>
                  </a:schemeClr>
                </a:solidFill>
              </a:rPr>
              <a:t>hazırlayaraq</a:t>
            </a:r>
            <a:r>
              <a:rPr lang="en-US" dirty="0" smtClean="0">
                <a:solidFill>
                  <a:schemeClr val="tx1">
                    <a:lumMod val="95000"/>
                    <a:lumOff val="5000"/>
                  </a:schemeClr>
                </a:solidFill>
              </a:rPr>
              <a:t> </a:t>
            </a:r>
            <a:r>
              <a:rPr lang="az-Latn-AZ" dirty="0" smtClean="0">
                <a:solidFill>
                  <a:schemeClr val="tx1">
                    <a:lumMod val="95000"/>
                    <a:lumOff val="5000"/>
                  </a:schemeClr>
                </a:solidFill>
              </a:rPr>
              <a:t>CL</a:t>
            </a:r>
            <a:r>
              <a:rPr lang="en-US" dirty="0" smtClean="0">
                <a:solidFill>
                  <a:schemeClr val="tx1">
                    <a:lumMod val="95000"/>
                    <a:lumOff val="5000"/>
                  </a:schemeClr>
                </a:solidFill>
              </a:rPr>
              <a:t> </a:t>
            </a:r>
            <a:r>
              <a:rPr lang="en-US" dirty="0" err="1" smtClean="0">
                <a:solidFill>
                  <a:schemeClr val="tx1">
                    <a:lumMod val="95000"/>
                    <a:lumOff val="5000"/>
                  </a:schemeClr>
                </a:solidFill>
              </a:rPr>
              <a:t>finalını</a:t>
            </a:r>
            <a:r>
              <a:rPr lang="en-US" dirty="0" smtClean="0">
                <a:solidFill>
                  <a:schemeClr val="tx1">
                    <a:lumMod val="95000"/>
                    <a:lumOff val="5000"/>
                  </a:schemeClr>
                </a:solidFill>
              </a:rPr>
              <a:t> </a:t>
            </a:r>
            <a:r>
              <a:rPr lang="en-US" dirty="0" err="1" smtClean="0">
                <a:solidFill>
                  <a:schemeClr val="tx1">
                    <a:lumMod val="95000"/>
                    <a:lumOff val="5000"/>
                  </a:schemeClr>
                </a:solidFill>
              </a:rPr>
              <a:t>qazandı</a:t>
            </a:r>
            <a:r>
              <a:rPr lang="en-US" dirty="0" smtClean="0">
                <a:solidFill>
                  <a:schemeClr val="tx1">
                    <a:lumMod val="95000"/>
                    <a:lumOff val="5000"/>
                  </a:schemeClr>
                </a:solidFill>
              </a:rPr>
              <a:t>.</a:t>
            </a:r>
            <a:endParaRPr lang="ru-RU" dirty="0">
              <a:solidFill>
                <a:schemeClr val="tx1">
                  <a:lumMod val="95000"/>
                  <a:lumOff val="5000"/>
                </a:schemeClr>
              </a:solidFill>
            </a:endParaRPr>
          </a:p>
        </p:txBody>
      </p:sp>
      <p:cxnSp>
        <p:nvCxnSpPr>
          <p:cNvPr id="10" name="Соединительная линия уступом 9"/>
          <p:cNvCxnSpPr/>
          <p:nvPr/>
        </p:nvCxnSpPr>
        <p:spPr>
          <a:xfrm rot="16200000" flipH="1">
            <a:off x="6978238" y="2342743"/>
            <a:ext cx="3387632" cy="1219202"/>
          </a:xfrm>
          <a:prstGeom prst="bentConnector3">
            <a:avLst/>
          </a:prstGeom>
          <a:ln w="38100" cmpd="sng">
            <a:prstDash val="dash"/>
            <a:headEnd w="lg" len="lg"/>
            <a:tailEnd type="triangle" w="lg" len="lg"/>
          </a:ln>
        </p:spPr>
        <p:style>
          <a:lnRef idx="1">
            <a:schemeClr val="accent5"/>
          </a:lnRef>
          <a:fillRef idx="0">
            <a:schemeClr val="accent5"/>
          </a:fillRef>
          <a:effectRef idx="0">
            <a:schemeClr val="accent5"/>
          </a:effectRef>
          <a:fontRef idx="minor">
            <a:schemeClr val="tx1"/>
          </a:fontRef>
        </p:style>
      </p:cxnSp>
      <p:pic>
        <p:nvPicPr>
          <p:cNvPr id="12" name="Рисунок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241" y="324466"/>
            <a:ext cx="4026237" cy="4026237"/>
          </a:xfrm>
          <a:prstGeom prst="rect">
            <a:avLst/>
          </a:prstGeom>
        </p:spPr>
      </p:pic>
    </p:spTree>
    <p:extLst>
      <p:ext uri="{BB962C8B-B14F-4D97-AF65-F5344CB8AC3E}">
        <p14:creationId xmlns:p14="http://schemas.microsoft.com/office/powerpoint/2010/main" val="1014811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Прямоугольник 8"/>
          <p:cNvSpPr/>
          <p:nvPr/>
        </p:nvSpPr>
        <p:spPr>
          <a:xfrm>
            <a:off x="7228372" y="3042844"/>
            <a:ext cx="7079226" cy="501675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42770" y="3412176"/>
            <a:ext cx="5995682" cy="444379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124066" y="433449"/>
            <a:ext cx="13948194" cy="1477328"/>
          </a:xfrm>
          <a:prstGeom prst="rect">
            <a:avLst/>
          </a:prstGeom>
        </p:spPr>
        <p:txBody>
          <a:bodyPr wrap="square">
            <a:spAutoFit/>
          </a:bodyPr>
          <a:lstStyle/>
          <a:p>
            <a:endParaRPr lang="ru-RU" dirty="0" smtClean="0">
              <a:solidFill>
                <a:schemeClr val="bg1"/>
              </a:solidFill>
            </a:endParaRPr>
          </a:p>
          <a:p>
            <a:r>
              <a:rPr lang="ru-RU" dirty="0" err="1" smtClean="0">
                <a:solidFill>
                  <a:schemeClr val="bg1"/>
                </a:solidFill>
              </a:rPr>
              <a:t>İlk</a:t>
            </a:r>
            <a:r>
              <a:rPr lang="ru-RU" dirty="0" smtClean="0">
                <a:solidFill>
                  <a:schemeClr val="bg1"/>
                </a:solidFill>
              </a:rPr>
              <a:t> </a:t>
            </a:r>
            <a:r>
              <a:rPr lang="ru-RU" dirty="0" err="1" smtClean="0">
                <a:solidFill>
                  <a:schemeClr val="bg1"/>
                </a:solidFill>
              </a:rPr>
              <a:t>oyun</a:t>
            </a:r>
            <a:r>
              <a:rPr lang="ru-RU" dirty="0" smtClean="0">
                <a:solidFill>
                  <a:schemeClr val="bg1"/>
                </a:solidFill>
              </a:rPr>
              <a:t>: </a:t>
            </a:r>
            <a:r>
              <a:rPr lang="ru-RU" dirty="0" err="1" smtClean="0">
                <a:solidFill>
                  <a:schemeClr val="bg1"/>
                </a:solidFill>
              </a:rPr>
              <a:t>real</a:t>
            </a:r>
            <a:r>
              <a:rPr lang="ru-RU" dirty="0" smtClean="0">
                <a:solidFill>
                  <a:schemeClr val="bg1"/>
                </a:solidFill>
              </a:rPr>
              <a:t> 1: 1 </a:t>
            </a:r>
            <a:r>
              <a:rPr lang="ru-RU" dirty="0" err="1" smtClean="0">
                <a:solidFill>
                  <a:schemeClr val="bg1"/>
                </a:solidFill>
              </a:rPr>
              <a:t>Mançester</a:t>
            </a:r>
            <a:r>
              <a:rPr lang="ru-RU" dirty="0" smtClean="0">
                <a:solidFill>
                  <a:schemeClr val="bg1"/>
                </a:solidFill>
              </a:rPr>
              <a:t> </a:t>
            </a:r>
            <a:r>
              <a:rPr lang="ru-RU" dirty="0" err="1" smtClean="0">
                <a:solidFill>
                  <a:schemeClr val="bg1"/>
                </a:solidFill>
              </a:rPr>
              <a:t>Siti</a:t>
            </a:r>
            <a:r>
              <a:rPr lang="ru-RU" dirty="0" smtClean="0">
                <a:solidFill>
                  <a:schemeClr val="bg1"/>
                </a:solidFill>
              </a:rPr>
              <a:t> (</a:t>
            </a:r>
            <a:r>
              <a:rPr lang="ru-RU" dirty="0" err="1" smtClean="0">
                <a:solidFill>
                  <a:schemeClr val="bg1"/>
                </a:solidFill>
              </a:rPr>
              <a:t>Santyaqo</a:t>
            </a:r>
            <a:r>
              <a:rPr lang="ru-RU" dirty="0" smtClean="0">
                <a:solidFill>
                  <a:schemeClr val="bg1"/>
                </a:solidFill>
              </a:rPr>
              <a:t> </a:t>
            </a:r>
            <a:r>
              <a:rPr lang="ru-RU" dirty="0" err="1" smtClean="0">
                <a:solidFill>
                  <a:schemeClr val="bg1"/>
                </a:solidFill>
              </a:rPr>
              <a:t>Bernabeu</a:t>
            </a:r>
            <a:r>
              <a:rPr lang="ru-RU" dirty="0" smtClean="0">
                <a:solidFill>
                  <a:schemeClr val="bg1"/>
                </a:solidFill>
              </a:rPr>
              <a:t>)</a:t>
            </a:r>
          </a:p>
          <a:p>
            <a:r>
              <a:rPr lang="ru-RU" dirty="0" err="1" smtClean="0">
                <a:solidFill>
                  <a:schemeClr val="bg1"/>
                </a:solidFill>
              </a:rPr>
              <a:t>Cavab</a:t>
            </a:r>
            <a:r>
              <a:rPr lang="ru-RU" dirty="0" smtClean="0">
                <a:solidFill>
                  <a:schemeClr val="bg1"/>
                </a:solidFill>
              </a:rPr>
              <a:t> </a:t>
            </a:r>
            <a:r>
              <a:rPr lang="ru-RU" dirty="0" err="1" smtClean="0">
                <a:solidFill>
                  <a:schemeClr val="bg1"/>
                </a:solidFill>
              </a:rPr>
              <a:t>oyunu</a:t>
            </a:r>
            <a:r>
              <a:rPr lang="ru-RU" dirty="0" smtClean="0">
                <a:solidFill>
                  <a:schemeClr val="bg1"/>
                </a:solidFill>
              </a:rPr>
              <a:t>: </a:t>
            </a:r>
            <a:r>
              <a:rPr lang="ru-RU" dirty="0" err="1" smtClean="0">
                <a:solidFill>
                  <a:schemeClr val="bg1"/>
                </a:solidFill>
              </a:rPr>
              <a:t>Mançester</a:t>
            </a:r>
            <a:r>
              <a:rPr lang="ru-RU" dirty="0" smtClean="0">
                <a:solidFill>
                  <a:schemeClr val="bg1"/>
                </a:solidFill>
              </a:rPr>
              <a:t> </a:t>
            </a:r>
            <a:r>
              <a:rPr lang="ru-RU" dirty="0" err="1" smtClean="0">
                <a:solidFill>
                  <a:schemeClr val="bg1"/>
                </a:solidFill>
              </a:rPr>
              <a:t>Siti</a:t>
            </a:r>
            <a:r>
              <a:rPr lang="ru-RU" dirty="0" smtClean="0">
                <a:solidFill>
                  <a:schemeClr val="bg1"/>
                </a:solidFill>
              </a:rPr>
              <a:t> 4: 0 </a:t>
            </a:r>
            <a:r>
              <a:rPr lang="ru-RU" dirty="0" err="1" smtClean="0">
                <a:solidFill>
                  <a:schemeClr val="bg1"/>
                </a:solidFill>
              </a:rPr>
              <a:t>Real</a:t>
            </a:r>
            <a:r>
              <a:rPr lang="ru-RU" dirty="0" smtClean="0">
                <a:solidFill>
                  <a:schemeClr val="bg1"/>
                </a:solidFill>
              </a:rPr>
              <a:t> (</a:t>
            </a:r>
            <a:r>
              <a:rPr lang="ru-RU" dirty="0" err="1" smtClean="0">
                <a:solidFill>
                  <a:schemeClr val="bg1"/>
                </a:solidFill>
              </a:rPr>
              <a:t>Etihad</a:t>
            </a:r>
            <a:r>
              <a:rPr lang="ru-RU" dirty="0" smtClean="0">
                <a:solidFill>
                  <a:schemeClr val="bg1"/>
                </a:solidFill>
              </a:rPr>
              <a:t>)</a:t>
            </a:r>
          </a:p>
          <a:p>
            <a:r>
              <a:rPr lang="ru-RU" dirty="0" err="1" smtClean="0">
                <a:solidFill>
                  <a:schemeClr val="bg1"/>
                </a:solidFill>
              </a:rPr>
              <a:t>Bu</a:t>
            </a:r>
            <a:r>
              <a:rPr lang="ru-RU" dirty="0" smtClean="0">
                <a:solidFill>
                  <a:schemeClr val="bg1"/>
                </a:solidFill>
              </a:rPr>
              <a:t> </a:t>
            </a:r>
            <a:r>
              <a:rPr lang="ru-RU" dirty="0" err="1" smtClean="0">
                <a:solidFill>
                  <a:schemeClr val="bg1"/>
                </a:solidFill>
              </a:rPr>
              <a:t>yarımfinal</a:t>
            </a:r>
            <a:r>
              <a:rPr lang="ru-RU" dirty="0" smtClean="0">
                <a:solidFill>
                  <a:schemeClr val="bg1"/>
                </a:solidFill>
              </a:rPr>
              <a:t> AI </a:t>
            </a:r>
            <a:r>
              <a:rPr lang="ru-RU" dirty="0" err="1" smtClean="0">
                <a:solidFill>
                  <a:schemeClr val="bg1"/>
                </a:solidFill>
              </a:rPr>
              <a:t>modelləşdirmə</a:t>
            </a:r>
            <a:r>
              <a:rPr lang="ru-RU" dirty="0" smtClean="0">
                <a:solidFill>
                  <a:schemeClr val="bg1"/>
                </a:solidFill>
              </a:rPr>
              <a:t>, </a:t>
            </a:r>
            <a:r>
              <a:rPr lang="ru-RU" dirty="0" err="1" smtClean="0">
                <a:solidFill>
                  <a:schemeClr val="bg1"/>
                </a:solidFill>
              </a:rPr>
              <a:t>taktiki</a:t>
            </a:r>
            <a:r>
              <a:rPr lang="ru-RU" dirty="0" smtClean="0">
                <a:solidFill>
                  <a:schemeClr val="bg1"/>
                </a:solidFill>
              </a:rPr>
              <a:t> </a:t>
            </a:r>
            <a:r>
              <a:rPr lang="ru-RU" dirty="0" err="1" smtClean="0">
                <a:solidFill>
                  <a:schemeClr val="bg1"/>
                </a:solidFill>
              </a:rPr>
              <a:t>analiz</a:t>
            </a:r>
            <a:r>
              <a:rPr lang="ru-RU" dirty="0" smtClean="0">
                <a:solidFill>
                  <a:schemeClr val="bg1"/>
                </a:solidFill>
              </a:rPr>
              <a:t> </a:t>
            </a:r>
            <a:r>
              <a:rPr lang="ru-RU" dirty="0" err="1" smtClean="0">
                <a:solidFill>
                  <a:schemeClr val="bg1"/>
                </a:solidFill>
              </a:rPr>
              <a:t>və</a:t>
            </a:r>
            <a:r>
              <a:rPr lang="ru-RU" dirty="0" smtClean="0">
                <a:solidFill>
                  <a:schemeClr val="bg1"/>
                </a:solidFill>
              </a:rPr>
              <a:t> </a:t>
            </a:r>
            <a:r>
              <a:rPr lang="ru-RU" dirty="0" err="1" smtClean="0">
                <a:solidFill>
                  <a:schemeClr val="bg1"/>
                </a:solidFill>
              </a:rPr>
              <a:t>proqnozlaşdırıcı</a:t>
            </a:r>
            <a:r>
              <a:rPr lang="ru-RU" dirty="0" smtClean="0">
                <a:solidFill>
                  <a:schemeClr val="bg1"/>
                </a:solidFill>
              </a:rPr>
              <a:t> </a:t>
            </a:r>
            <a:r>
              <a:rPr lang="ru-RU" dirty="0" err="1" smtClean="0">
                <a:solidFill>
                  <a:schemeClr val="bg1"/>
                </a:solidFill>
              </a:rPr>
              <a:t>analitikanın</a:t>
            </a:r>
            <a:r>
              <a:rPr lang="ru-RU" dirty="0" smtClean="0">
                <a:solidFill>
                  <a:schemeClr val="bg1"/>
                </a:solidFill>
              </a:rPr>
              <a:t> "</a:t>
            </a:r>
            <a:r>
              <a:rPr lang="ru-RU" dirty="0" err="1" smtClean="0">
                <a:solidFill>
                  <a:schemeClr val="bg1"/>
                </a:solidFill>
              </a:rPr>
              <a:t>Mançester</a:t>
            </a:r>
            <a:r>
              <a:rPr lang="ru-RU" dirty="0" smtClean="0">
                <a:solidFill>
                  <a:schemeClr val="bg1"/>
                </a:solidFill>
              </a:rPr>
              <a:t> </a:t>
            </a:r>
            <a:r>
              <a:rPr lang="ru-RU" dirty="0" err="1" smtClean="0">
                <a:solidFill>
                  <a:schemeClr val="bg1"/>
                </a:solidFill>
              </a:rPr>
              <a:t>Siti</a:t>
            </a:r>
            <a:r>
              <a:rPr lang="ru-RU" dirty="0" smtClean="0">
                <a:solidFill>
                  <a:schemeClr val="bg1"/>
                </a:solidFill>
              </a:rPr>
              <a:t>" </a:t>
            </a:r>
            <a:r>
              <a:rPr lang="ru-RU" dirty="0" err="1" smtClean="0">
                <a:solidFill>
                  <a:schemeClr val="bg1"/>
                </a:solidFill>
              </a:rPr>
              <a:t>nin</a:t>
            </a:r>
            <a:r>
              <a:rPr lang="ru-RU" dirty="0" smtClean="0">
                <a:solidFill>
                  <a:schemeClr val="bg1"/>
                </a:solidFill>
              </a:rPr>
              <a:t> </a:t>
            </a:r>
            <a:r>
              <a:rPr lang="ru-RU" dirty="0" err="1" smtClean="0">
                <a:solidFill>
                  <a:schemeClr val="bg1"/>
                </a:solidFill>
              </a:rPr>
              <a:t>cavab</a:t>
            </a:r>
            <a:r>
              <a:rPr lang="ru-RU" dirty="0" smtClean="0">
                <a:solidFill>
                  <a:schemeClr val="bg1"/>
                </a:solidFill>
              </a:rPr>
              <a:t> </a:t>
            </a:r>
            <a:r>
              <a:rPr lang="ru-RU" dirty="0" err="1" smtClean="0">
                <a:solidFill>
                  <a:schemeClr val="bg1"/>
                </a:solidFill>
              </a:rPr>
              <a:t>oyununda</a:t>
            </a:r>
            <a:r>
              <a:rPr lang="ru-RU" dirty="0" smtClean="0">
                <a:solidFill>
                  <a:schemeClr val="bg1"/>
                </a:solidFill>
              </a:rPr>
              <a:t> "</a:t>
            </a:r>
            <a:r>
              <a:rPr lang="ru-RU" dirty="0" err="1" smtClean="0">
                <a:solidFill>
                  <a:schemeClr val="bg1"/>
                </a:solidFill>
              </a:rPr>
              <a:t>Real</a:t>
            </a:r>
            <a:r>
              <a:rPr lang="ru-RU" dirty="0" smtClean="0">
                <a:solidFill>
                  <a:schemeClr val="bg1"/>
                </a:solidFill>
              </a:rPr>
              <a:t> </a:t>
            </a:r>
            <a:r>
              <a:rPr lang="ru-RU" dirty="0" err="1" smtClean="0">
                <a:solidFill>
                  <a:schemeClr val="bg1"/>
                </a:solidFill>
              </a:rPr>
              <a:t>Madrid</a:t>
            </a:r>
            <a:r>
              <a:rPr lang="ru-RU" dirty="0" smtClean="0">
                <a:solidFill>
                  <a:schemeClr val="bg1"/>
                </a:solidFill>
              </a:rPr>
              <a:t>" i </a:t>
            </a:r>
            <a:r>
              <a:rPr lang="ru-RU" dirty="0" err="1" smtClean="0">
                <a:solidFill>
                  <a:schemeClr val="bg1"/>
                </a:solidFill>
              </a:rPr>
              <a:t>məhv</a:t>
            </a:r>
            <a:r>
              <a:rPr lang="ru-RU" dirty="0" smtClean="0">
                <a:solidFill>
                  <a:schemeClr val="bg1"/>
                </a:solidFill>
              </a:rPr>
              <a:t> </a:t>
            </a:r>
            <a:r>
              <a:rPr lang="ru-RU" dirty="0" err="1" smtClean="0">
                <a:solidFill>
                  <a:schemeClr val="bg1"/>
                </a:solidFill>
              </a:rPr>
              <a:t>etməsinə</a:t>
            </a:r>
            <a:r>
              <a:rPr lang="ru-RU" dirty="0" smtClean="0">
                <a:solidFill>
                  <a:schemeClr val="bg1"/>
                </a:solidFill>
              </a:rPr>
              <a:t> </a:t>
            </a:r>
            <a:r>
              <a:rPr lang="ru-RU" dirty="0" err="1" smtClean="0">
                <a:solidFill>
                  <a:schemeClr val="bg1"/>
                </a:solidFill>
              </a:rPr>
              <a:t>necə</a:t>
            </a:r>
            <a:r>
              <a:rPr lang="ru-RU" dirty="0" smtClean="0">
                <a:solidFill>
                  <a:schemeClr val="bg1"/>
                </a:solidFill>
              </a:rPr>
              <a:t> </a:t>
            </a:r>
            <a:r>
              <a:rPr lang="ru-RU" dirty="0" err="1" smtClean="0">
                <a:solidFill>
                  <a:schemeClr val="bg1"/>
                </a:solidFill>
              </a:rPr>
              <a:t>kömək</a:t>
            </a:r>
            <a:r>
              <a:rPr lang="ru-RU" dirty="0" smtClean="0">
                <a:solidFill>
                  <a:schemeClr val="bg1"/>
                </a:solidFill>
              </a:rPr>
              <a:t> </a:t>
            </a:r>
            <a:r>
              <a:rPr lang="ru-RU" dirty="0" err="1" smtClean="0">
                <a:solidFill>
                  <a:schemeClr val="bg1"/>
                </a:solidFill>
              </a:rPr>
              <a:t>etdiyinin</a:t>
            </a:r>
            <a:r>
              <a:rPr lang="ru-RU" dirty="0" smtClean="0">
                <a:solidFill>
                  <a:schemeClr val="bg1"/>
                </a:solidFill>
              </a:rPr>
              <a:t> </a:t>
            </a:r>
            <a:r>
              <a:rPr lang="ru-RU" dirty="0" err="1" smtClean="0">
                <a:solidFill>
                  <a:schemeClr val="bg1"/>
                </a:solidFill>
              </a:rPr>
              <a:t>bariz</a:t>
            </a:r>
            <a:r>
              <a:rPr lang="ru-RU" dirty="0" smtClean="0">
                <a:solidFill>
                  <a:schemeClr val="bg1"/>
                </a:solidFill>
              </a:rPr>
              <a:t> </a:t>
            </a:r>
            <a:r>
              <a:rPr lang="ru-RU" dirty="0" err="1" smtClean="0">
                <a:solidFill>
                  <a:schemeClr val="bg1"/>
                </a:solidFill>
              </a:rPr>
              <a:t>nümunəsi</a:t>
            </a:r>
            <a:r>
              <a:rPr lang="ru-RU" dirty="0" smtClean="0">
                <a:solidFill>
                  <a:schemeClr val="bg1"/>
                </a:solidFill>
              </a:rPr>
              <a:t> </a:t>
            </a:r>
            <a:r>
              <a:rPr lang="ru-RU" dirty="0" err="1" smtClean="0">
                <a:solidFill>
                  <a:schemeClr val="bg1"/>
                </a:solidFill>
              </a:rPr>
              <a:t>idi</a:t>
            </a:r>
            <a:r>
              <a:rPr lang="ru-RU" dirty="0" smtClean="0">
                <a:solidFill>
                  <a:schemeClr val="bg1"/>
                </a:solidFill>
              </a:rPr>
              <a:t>.</a:t>
            </a:r>
            <a:endParaRPr lang="ru-RU" dirty="0">
              <a:solidFill>
                <a:schemeClr val="bg1"/>
              </a:solidFill>
            </a:endParaRPr>
          </a:p>
        </p:txBody>
      </p:sp>
      <p:sp>
        <p:nvSpPr>
          <p:cNvPr id="3" name="Прямоугольник 2"/>
          <p:cNvSpPr/>
          <p:nvPr/>
        </p:nvSpPr>
        <p:spPr>
          <a:xfrm>
            <a:off x="89690" y="248783"/>
            <a:ext cx="7349576" cy="369332"/>
          </a:xfrm>
          <a:prstGeom prst="rect">
            <a:avLst/>
          </a:prstGeom>
        </p:spPr>
        <p:txBody>
          <a:bodyPr wrap="none">
            <a:spAutoFit/>
          </a:bodyPr>
          <a:lstStyle/>
          <a:p>
            <a:r>
              <a:rPr lang="ru-RU" dirty="0" smtClean="0">
                <a:solidFill>
                  <a:schemeClr val="bg1"/>
                </a:solidFill>
              </a:rPr>
              <a:t>"</a:t>
            </a:r>
            <a:r>
              <a:rPr lang="ru-RU" dirty="0" err="1" smtClean="0">
                <a:solidFill>
                  <a:schemeClr val="bg1"/>
                </a:solidFill>
              </a:rPr>
              <a:t>Mançester</a:t>
            </a:r>
            <a:r>
              <a:rPr lang="ru-RU" dirty="0" smtClean="0">
                <a:solidFill>
                  <a:schemeClr val="bg1"/>
                </a:solidFill>
              </a:rPr>
              <a:t> </a:t>
            </a:r>
            <a:r>
              <a:rPr lang="ru-RU" dirty="0" err="1" smtClean="0">
                <a:solidFill>
                  <a:schemeClr val="bg1"/>
                </a:solidFill>
              </a:rPr>
              <a:t>Siti</a:t>
            </a:r>
            <a:r>
              <a:rPr lang="ru-RU" dirty="0" smtClean="0">
                <a:solidFill>
                  <a:schemeClr val="bg1"/>
                </a:solidFill>
              </a:rPr>
              <a:t>" </a:t>
            </a:r>
            <a:r>
              <a:rPr lang="ru-RU" dirty="0" err="1" smtClean="0">
                <a:solidFill>
                  <a:schemeClr val="bg1"/>
                </a:solidFill>
              </a:rPr>
              <a:t>vs</a:t>
            </a:r>
            <a:r>
              <a:rPr lang="ru-RU" dirty="0" smtClean="0">
                <a:solidFill>
                  <a:schemeClr val="bg1"/>
                </a:solidFill>
              </a:rPr>
              <a:t>. "</a:t>
            </a:r>
            <a:r>
              <a:rPr lang="ru-RU" dirty="0" err="1" smtClean="0">
                <a:solidFill>
                  <a:schemeClr val="bg1"/>
                </a:solidFill>
              </a:rPr>
              <a:t>Real</a:t>
            </a:r>
            <a:r>
              <a:rPr lang="ru-RU" dirty="0" smtClean="0">
                <a:solidFill>
                  <a:schemeClr val="bg1"/>
                </a:solidFill>
              </a:rPr>
              <a:t> </a:t>
            </a:r>
            <a:r>
              <a:rPr lang="ru-RU" dirty="0" err="1" smtClean="0">
                <a:solidFill>
                  <a:schemeClr val="bg1"/>
                </a:solidFill>
              </a:rPr>
              <a:t>Madrid</a:t>
            </a:r>
            <a:r>
              <a:rPr lang="ru-RU" dirty="0" smtClean="0">
                <a:solidFill>
                  <a:schemeClr val="bg1"/>
                </a:solidFill>
              </a:rPr>
              <a:t>", </a:t>
            </a:r>
            <a:r>
              <a:rPr lang="ru-RU" dirty="0" err="1" smtClean="0">
                <a:solidFill>
                  <a:schemeClr val="bg1"/>
                </a:solidFill>
              </a:rPr>
              <a:t>Çempionlar</a:t>
            </a:r>
            <a:r>
              <a:rPr lang="ru-RU" dirty="0" smtClean="0">
                <a:solidFill>
                  <a:schemeClr val="bg1"/>
                </a:solidFill>
              </a:rPr>
              <a:t> </a:t>
            </a:r>
            <a:r>
              <a:rPr lang="ru-RU" dirty="0" err="1" smtClean="0">
                <a:solidFill>
                  <a:schemeClr val="bg1"/>
                </a:solidFill>
              </a:rPr>
              <a:t>Liqasının</a:t>
            </a:r>
            <a:r>
              <a:rPr lang="ru-RU" dirty="0" smtClean="0">
                <a:solidFill>
                  <a:schemeClr val="bg1"/>
                </a:solidFill>
              </a:rPr>
              <a:t> </a:t>
            </a:r>
            <a:r>
              <a:rPr lang="ru-RU" dirty="0" err="1" smtClean="0">
                <a:solidFill>
                  <a:schemeClr val="bg1"/>
                </a:solidFill>
              </a:rPr>
              <a:t>yarımfinalı</a:t>
            </a:r>
            <a:r>
              <a:rPr lang="ru-RU" dirty="0" smtClean="0">
                <a:solidFill>
                  <a:schemeClr val="bg1"/>
                </a:solidFill>
              </a:rPr>
              <a:t> 2022/23</a:t>
            </a:r>
            <a:endParaRPr lang="en-US" dirty="0" smtClean="0">
              <a:solidFill>
                <a:schemeClr val="bg1"/>
              </a:solidFill>
            </a:endParaRPr>
          </a:p>
        </p:txBody>
      </p:sp>
      <p:sp>
        <p:nvSpPr>
          <p:cNvPr id="4" name="Прямоугольник 3"/>
          <p:cNvSpPr/>
          <p:nvPr/>
        </p:nvSpPr>
        <p:spPr>
          <a:xfrm>
            <a:off x="486889" y="3412176"/>
            <a:ext cx="6246420" cy="4278094"/>
          </a:xfrm>
          <a:prstGeom prst="rect">
            <a:avLst/>
          </a:prstGeom>
        </p:spPr>
        <p:txBody>
          <a:bodyPr wrap="square">
            <a:spAutoFit/>
          </a:bodyPr>
          <a:lstStyle/>
          <a:p>
            <a:r>
              <a:rPr lang="ru-RU" sz="1600" dirty="0" err="1" smtClean="0">
                <a:solidFill>
                  <a:schemeClr val="bg1"/>
                </a:solidFill>
              </a:rPr>
              <a:t>Guardiola</a:t>
            </a:r>
            <a:r>
              <a:rPr lang="ru-RU" sz="1600" dirty="0" smtClean="0">
                <a:solidFill>
                  <a:schemeClr val="bg1"/>
                </a:solidFill>
              </a:rPr>
              <a:t> </a:t>
            </a:r>
            <a:r>
              <a:rPr lang="ru-RU" sz="1600" dirty="0" err="1" smtClean="0">
                <a:solidFill>
                  <a:schemeClr val="bg1"/>
                </a:solidFill>
              </a:rPr>
              <a:t>cavab</a:t>
            </a:r>
            <a:r>
              <a:rPr lang="ru-RU" sz="1600" dirty="0" smtClean="0">
                <a:solidFill>
                  <a:schemeClr val="bg1"/>
                </a:solidFill>
              </a:rPr>
              <a:t> </a:t>
            </a:r>
            <a:r>
              <a:rPr lang="ru-RU" sz="1600" dirty="0" err="1" smtClean="0">
                <a:solidFill>
                  <a:schemeClr val="bg1"/>
                </a:solidFill>
              </a:rPr>
              <a:t>matçından</a:t>
            </a:r>
            <a:r>
              <a:rPr lang="ru-RU" sz="1600" dirty="0" smtClean="0">
                <a:solidFill>
                  <a:schemeClr val="bg1"/>
                </a:solidFill>
              </a:rPr>
              <a:t> </a:t>
            </a:r>
            <a:r>
              <a:rPr lang="ru-RU" sz="1600" dirty="0" err="1" smtClean="0">
                <a:solidFill>
                  <a:schemeClr val="bg1"/>
                </a:solidFill>
              </a:rPr>
              <a:t>əvvəl</a:t>
            </a:r>
            <a:r>
              <a:rPr lang="ru-RU" sz="1600" dirty="0" smtClean="0">
                <a:solidFill>
                  <a:schemeClr val="bg1"/>
                </a:solidFill>
              </a:rPr>
              <a:t> </a:t>
            </a:r>
            <a:r>
              <a:rPr lang="ru-RU" sz="1600" dirty="0" err="1" smtClean="0">
                <a:solidFill>
                  <a:schemeClr val="bg1"/>
                </a:solidFill>
              </a:rPr>
              <a:t>Predictive</a:t>
            </a:r>
            <a:r>
              <a:rPr lang="ru-RU" sz="1600" dirty="0" smtClean="0">
                <a:solidFill>
                  <a:schemeClr val="bg1"/>
                </a:solidFill>
              </a:rPr>
              <a:t> </a:t>
            </a:r>
            <a:r>
              <a:rPr lang="ru-RU" sz="1600" dirty="0" err="1" smtClean="0">
                <a:solidFill>
                  <a:schemeClr val="bg1"/>
                </a:solidFill>
              </a:rPr>
              <a:t>Analytics-dən</a:t>
            </a:r>
            <a:r>
              <a:rPr lang="ru-RU" sz="1600" dirty="0" smtClean="0">
                <a:solidFill>
                  <a:schemeClr val="bg1"/>
                </a:solidFill>
              </a:rPr>
              <a:t> </a:t>
            </a:r>
            <a:r>
              <a:rPr lang="ru-RU" sz="1600" dirty="0" err="1" smtClean="0">
                <a:solidFill>
                  <a:schemeClr val="bg1"/>
                </a:solidFill>
              </a:rPr>
              <a:t>necə</a:t>
            </a:r>
            <a:r>
              <a:rPr lang="ru-RU" sz="1600" dirty="0" smtClean="0">
                <a:solidFill>
                  <a:schemeClr val="bg1"/>
                </a:solidFill>
              </a:rPr>
              <a:t> </a:t>
            </a:r>
            <a:r>
              <a:rPr lang="ru-RU" sz="1600" dirty="0" err="1" smtClean="0">
                <a:solidFill>
                  <a:schemeClr val="bg1"/>
                </a:solidFill>
              </a:rPr>
              <a:t>istifadə</a:t>
            </a:r>
            <a:r>
              <a:rPr lang="ru-RU" sz="1600" dirty="0" smtClean="0">
                <a:solidFill>
                  <a:schemeClr val="bg1"/>
                </a:solidFill>
              </a:rPr>
              <a:t> </a:t>
            </a:r>
            <a:r>
              <a:rPr lang="ru-RU" sz="1600" dirty="0" err="1" smtClean="0">
                <a:solidFill>
                  <a:schemeClr val="bg1"/>
                </a:solidFill>
              </a:rPr>
              <a:t>etdi</a:t>
            </a:r>
            <a:r>
              <a:rPr lang="ru-RU" sz="1600" dirty="0" smtClean="0">
                <a:solidFill>
                  <a:schemeClr val="bg1"/>
                </a:solidFill>
              </a:rPr>
              <a:t>?</a:t>
            </a:r>
            <a:endParaRPr lang="en-US" sz="1600" dirty="0" smtClean="0">
              <a:solidFill>
                <a:schemeClr val="bg1"/>
              </a:solidFill>
            </a:endParaRPr>
          </a:p>
          <a:p>
            <a:endParaRPr lang="ru-RU" sz="1600" dirty="0" smtClean="0">
              <a:solidFill>
                <a:schemeClr val="bg1"/>
              </a:solidFill>
            </a:endParaRPr>
          </a:p>
          <a:p>
            <a:r>
              <a:rPr lang="ru-RU" sz="1600" dirty="0" smtClean="0">
                <a:solidFill>
                  <a:schemeClr val="bg1"/>
                </a:solidFill>
              </a:rPr>
              <a:t>AI </a:t>
            </a:r>
            <a:r>
              <a:rPr lang="ru-RU" sz="1600" dirty="0" err="1" smtClean="0">
                <a:solidFill>
                  <a:schemeClr val="bg1"/>
                </a:solidFill>
              </a:rPr>
              <a:t>ilə</a:t>
            </a:r>
            <a:r>
              <a:rPr lang="ru-RU" sz="1600" dirty="0" smtClean="0">
                <a:solidFill>
                  <a:schemeClr val="bg1"/>
                </a:solidFill>
              </a:rPr>
              <a:t> </a:t>
            </a:r>
            <a:r>
              <a:rPr lang="ru-RU" sz="1600" dirty="0" err="1" smtClean="0">
                <a:solidFill>
                  <a:schemeClr val="bg1"/>
                </a:solidFill>
              </a:rPr>
              <a:t>ilk</a:t>
            </a:r>
            <a:r>
              <a:rPr lang="ru-RU" sz="1600" dirty="0" smtClean="0">
                <a:solidFill>
                  <a:schemeClr val="bg1"/>
                </a:solidFill>
              </a:rPr>
              <a:t> </a:t>
            </a:r>
            <a:r>
              <a:rPr lang="ru-RU" sz="1600" dirty="0" err="1" smtClean="0">
                <a:solidFill>
                  <a:schemeClr val="bg1"/>
                </a:solidFill>
              </a:rPr>
              <a:t>matçın</a:t>
            </a:r>
            <a:r>
              <a:rPr lang="ru-RU" sz="1600" dirty="0" smtClean="0">
                <a:solidFill>
                  <a:schemeClr val="bg1"/>
                </a:solidFill>
              </a:rPr>
              <a:t> </a:t>
            </a:r>
            <a:r>
              <a:rPr lang="ru-RU" sz="1600" dirty="0" err="1" smtClean="0">
                <a:solidFill>
                  <a:schemeClr val="bg1"/>
                </a:solidFill>
              </a:rPr>
              <a:t>təhlili</a:t>
            </a:r>
            <a:r>
              <a:rPr lang="ru-RU" sz="1600" dirty="0" smtClean="0">
                <a:solidFill>
                  <a:schemeClr val="bg1"/>
                </a:solidFill>
              </a:rPr>
              <a:t> (1:1) :</a:t>
            </a:r>
          </a:p>
          <a:p>
            <a:pPr marL="285750" indent="-285750">
              <a:buFont typeface="Arial" panose="020B0604020202020204" pitchFamily="34" charset="0"/>
              <a:buChar char="•"/>
            </a:pPr>
            <a:r>
              <a:rPr lang="ru-RU" sz="1600" dirty="0" err="1" smtClean="0">
                <a:solidFill>
                  <a:schemeClr val="bg1"/>
                </a:solidFill>
              </a:rPr>
              <a:t>Real</a:t>
            </a:r>
            <a:r>
              <a:rPr lang="ru-RU" sz="1600" dirty="0" smtClean="0">
                <a:solidFill>
                  <a:schemeClr val="bg1"/>
                </a:solidFill>
              </a:rPr>
              <a:t> </a:t>
            </a:r>
            <a:r>
              <a:rPr lang="ru-RU" sz="1600" dirty="0" err="1" smtClean="0">
                <a:solidFill>
                  <a:schemeClr val="bg1"/>
                </a:solidFill>
              </a:rPr>
              <a:t>qəsdən</a:t>
            </a:r>
            <a:r>
              <a:rPr lang="ru-RU" sz="1600" dirty="0" smtClean="0">
                <a:solidFill>
                  <a:schemeClr val="bg1"/>
                </a:solidFill>
              </a:rPr>
              <a:t> </a:t>
            </a:r>
            <a:r>
              <a:rPr lang="ru-RU" sz="1600" dirty="0" err="1" smtClean="0">
                <a:solidFill>
                  <a:schemeClr val="bg1"/>
                </a:solidFill>
              </a:rPr>
              <a:t>sahibliyini</a:t>
            </a:r>
            <a:r>
              <a:rPr lang="ru-RU" sz="1600" dirty="0" smtClean="0">
                <a:solidFill>
                  <a:schemeClr val="bg1"/>
                </a:solidFill>
              </a:rPr>
              <a:t> </a:t>
            </a:r>
            <a:r>
              <a:rPr lang="ru-RU" sz="1600" dirty="0" err="1" smtClean="0">
                <a:solidFill>
                  <a:schemeClr val="bg1"/>
                </a:solidFill>
              </a:rPr>
              <a:t>verdi</a:t>
            </a:r>
            <a:r>
              <a:rPr lang="ru-RU" sz="1600" dirty="0" smtClean="0">
                <a:solidFill>
                  <a:schemeClr val="bg1"/>
                </a:solidFill>
              </a:rPr>
              <a:t> (46% - ə </a:t>
            </a:r>
            <a:r>
              <a:rPr lang="ru-RU" sz="1600" dirty="0" err="1" smtClean="0">
                <a:solidFill>
                  <a:schemeClr val="bg1"/>
                </a:solidFill>
              </a:rPr>
              <a:t>qarşı</a:t>
            </a:r>
            <a:r>
              <a:rPr lang="ru-RU" sz="1600" dirty="0" smtClean="0">
                <a:solidFill>
                  <a:schemeClr val="bg1"/>
                </a:solidFill>
              </a:rPr>
              <a:t> 54%)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əks</a:t>
            </a:r>
            <a:r>
              <a:rPr lang="ru-RU" sz="1600" dirty="0" smtClean="0">
                <a:solidFill>
                  <a:schemeClr val="bg1"/>
                </a:solidFill>
              </a:rPr>
              <a:t> </a:t>
            </a:r>
            <a:r>
              <a:rPr lang="ru-RU" sz="1600" dirty="0" err="1" smtClean="0">
                <a:solidFill>
                  <a:schemeClr val="bg1"/>
                </a:solidFill>
              </a:rPr>
              <a:t>hücumları</a:t>
            </a:r>
            <a:r>
              <a:rPr lang="ru-RU" sz="1600" dirty="0" smtClean="0">
                <a:solidFill>
                  <a:schemeClr val="bg1"/>
                </a:solidFill>
              </a:rPr>
              <a:t> </a:t>
            </a:r>
            <a:r>
              <a:rPr lang="ru-RU" sz="1600" dirty="0" err="1" smtClean="0">
                <a:solidFill>
                  <a:schemeClr val="bg1"/>
                </a:solidFill>
              </a:rPr>
              <a:t>gözlədi</a:t>
            </a:r>
            <a:r>
              <a:rPr lang="ru-RU" sz="1600" dirty="0" smtClean="0">
                <a:solidFill>
                  <a:schemeClr val="bg1"/>
                </a:solidFill>
              </a:rPr>
              <a:t>.</a:t>
            </a:r>
          </a:p>
          <a:p>
            <a:pPr marL="285750" indent="-285750">
              <a:buFont typeface="Arial" panose="020B0604020202020204" pitchFamily="34" charset="0"/>
              <a:buChar char="•"/>
            </a:pPr>
            <a:r>
              <a:rPr lang="ru-RU" sz="1600" dirty="0" err="1" smtClean="0">
                <a:solidFill>
                  <a:schemeClr val="bg1"/>
                </a:solidFill>
              </a:rPr>
              <a:t>Vinicius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Benzema</a:t>
            </a:r>
            <a:r>
              <a:rPr lang="ru-RU" sz="1600" dirty="0" smtClean="0">
                <a:solidFill>
                  <a:schemeClr val="bg1"/>
                </a:solidFill>
              </a:rPr>
              <a:t> </a:t>
            </a:r>
            <a:r>
              <a:rPr lang="ru-RU" sz="1600" dirty="0" err="1" smtClean="0">
                <a:solidFill>
                  <a:schemeClr val="bg1"/>
                </a:solidFill>
              </a:rPr>
              <a:t>cinahlarda</a:t>
            </a:r>
            <a:r>
              <a:rPr lang="ru-RU" sz="1600" dirty="0" smtClean="0">
                <a:solidFill>
                  <a:schemeClr val="bg1"/>
                </a:solidFill>
              </a:rPr>
              <a:t> </a:t>
            </a:r>
            <a:r>
              <a:rPr lang="ru-RU" sz="1600" dirty="0" err="1" smtClean="0">
                <a:solidFill>
                  <a:schemeClr val="bg1"/>
                </a:solidFill>
              </a:rPr>
              <a:t>sərbəst</a:t>
            </a:r>
            <a:r>
              <a:rPr lang="ru-RU" sz="1600" dirty="0" smtClean="0">
                <a:solidFill>
                  <a:schemeClr val="bg1"/>
                </a:solidFill>
              </a:rPr>
              <a:t> </a:t>
            </a:r>
            <a:r>
              <a:rPr lang="ru-RU" sz="1600" dirty="0" err="1" smtClean="0">
                <a:solidFill>
                  <a:schemeClr val="bg1"/>
                </a:solidFill>
              </a:rPr>
              <a:t>zonalardan</a:t>
            </a:r>
            <a:r>
              <a:rPr lang="ru-RU" sz="1600" dirty="0" smtClean="0">
                <a:solidFill>
                  <a:schemeClr val="bg1"/>
                </a:solidFill>
              </a:rPr>
              <a:t> </a:t>
            </a:r>
            <a:r>
              <a:rPr lang="ru-RU" sz="1600" dirty="0" err="1" smtClean="0">
                <a:solidFill>
                  <a:schemeClr val="bg1"/>
                </a:solidFill>
              </a:rPr>
              <a:t>istifadə</a:t>
            </a:r>
            <a:r>
              <a:rPr lang="ru-RU" sz="1600" dirty="0" smtClean="0">
                <a:solidFill>
                  <a:schemeClr val="bg1"/>
                </a:solidFill>
              </a:rPr>
              <a:t> </a:t>
            </a:r>
            <a:r>
              <a:rPr lang="ru-RU" sz="1600" dirty="0" err="1" smtClean="0">
                <a:solidFill>
                  <a:schemeClr val="bg1"/>
                </a:solidFill>
              </a:rPr>
              <a:t>etdilər</a:t>
            </a:r>
            <a:r>
              <a:rPr lang="ru-RU" sz="1600" dirty="0" smtClean="0">
                <a:solidFill>
                  <a:schemeClr val="bg1"/>
                </a:solidFill>
              </a:rPr>
              <a:t>.</a:t>
            </a:r>
          </a:p>
          <a:p>
            <a:pPr marL="285750" indent="-285750">
              <a:buFont typeface="Arial" panose="020B0604020202020204" pitchFamily="34" charset="0"/>
              <a:buChar char="•"/>
            </a:pPr>
            <a:r>
              <a:rPr lang="ru-RU" sz="1600" dirty="0" err="1" smtClean="0">
                <a:solidFill>
                  <a:schemeClr val="bg1"/>
                </a:solidFill>
              </a:rPr>
              <a:t>Real</a:t>
            </a:r>
            <a:r>
              <a:rPr lang="ru-RU" sz="1600" dirty="0" smtClean="0">
                <a:solidFill>
                  <a:schemeClr val="bg1"/>
                </a:solidFill>
              </a:rPr>
              <a:t> </a:t>
            </a:r>
            <a:r>
              <a:rPr lang="ru-RU" sz="1600" dirty="0" err="1" smtClean="0">
                <a:solidFill>
                  <a:schemeClr val="bg1"/>
                </a:solidFill>
              </a:rPr>
              <a:t>top</a:t>
            </a:r>
            <a:r>
              <a:rPr lang="ru-RU" sz="1600" dirty="0" smtClean="0">
                <a:solidFill>
                  <a:schemeClr val="bg1"/>
                </a:solidFill>
              </a:rPr>
              <a:t> </a:t>
            </a:r>
            <a:r>
              <a:rPr lang="ru-RU" sz="1600" dirty="0" err="1" smtClean="0">
                <a:solidFill>
                  <a:schemeClr val="bg1"/>
                </a:solidFill>
              </a:rPr>
              <a:t>olmadan</a:t>
            </a:r>
            <a:r>
              <a:rPr lang="ru-RU" sz="1600" dirty="0" smtClean="0">
                <a:solidFill>
                  <a:schemeClr val="bg1"/>
                </a:solidFill>
              </a:rPr>
              <a:t> </a:t>
            </a:r>
            <a:r>
              <a:rPr lang="ru-RU" sz="1600" dirty="0" err="1" smtClean="0">
                <a:solidFill>
                  <a:schemeClr val="bg1"/>
                </a:solidFill>
              </a:rPr>
              <a:t>daha</a:t>
            </a:r>
            <a:r>
              <a:rPr lang="ru-RU" sz="1600" dirty="0" smtClean="0">
                <a:solidFill>
                  <a:schemeClr val="bg1"/>
                </a:solidFill>
              </a:rPr>
              <a:t> </a:t>
            </a:r>
            <a:r>
              <a:rPr lang="ru-RU" sz="1600" dirty="0" err="1" smtClean="0">
                <a:solidFill>
                  <a:schemeClr val="bg1"/>
                </a:solidFill>
              </a:rPr>
              <a:t>yaxşı</a:t>
            </a:r>
            <a:r>
              <a:rPr lang="ru-RU" sz="1600" dirty="0" smtClean="0">
                <a:solidFill>
                  <a:schemeClr val="bg1"/>
                </a:solidFill>
              </a:rPr>
              <a:t> </a:t>
            </a:r>
            <a:r>
              <a:rPr lang="ru-RU" sz="1600" dirty="0" err="1" smtClean="0">
                <a:solidFill>
                  <a:schemeClr val="bg1"/>
                </a:solidFill>
              </a:rPr>
              <a:t>hərəkət</a:t>
            </a:r>
            <a:r>
              <a:rPr lang="ru-RU" sz="1600" dirty="0" smtClean="0">
                <a:solidFill>
                  <a:schemeClr val="bg1"/>
                </a:solidFill>
              </a:rPr>
              <a:t> </a:t>
            </a:r>
            <a:r>
              <a:rPr lang="ru-RU" sz="1600" dirty="0" err="1" smtClean="0">
                <a:solidFill>
                  <a:schemeClr val="bg1"/>
                </a:solidFill>
              </a:rPr>
              <a:t>etdi</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Manchester</a:t>
            </a:r>
            <a:r>
              <a:rPr lang="ru-RU" sz="1600" dirty="0" smtClean="0">
                <a:solidFill>
                  <a:schemeClr val="bg1"/>
                </a:solidFill>
              </a:rPr>
              <a:t> </a:t>
            </a:r>
            <a:r>
              <a:rPr lang="ru-RU" sz="1600" dirty="0" err="1" smtClean="0">
                <a:solidFill>
                  <a:schemeClr val="bg1"/>
                </a:solidFill>
              </a:rPr>
              <a:t>City</a:t>
            </a:r>
            <a:r>
              <a:rPr lang="ru-RU" sz="1600" dirty="0" smtClean="0">
                <a:solidFill>
                  <a:schemeClr val="bg1"/>
                </a:solidFill>
              </a:rPr>
              <a:t> </a:t>
            </a:r>
            <a:r>
              <a:rPr lang="ru-RU" sz="1600" dirty="0" err="1" smtClean="0">
                <a:solidFill>
                  <a:schemeClr val="bg1"/>
                </a:solidFill>
              </a:rPr>
              <a:t>aşağı</a:t>
            </a:r>
            <a:r>
              <a:rPr lang="ru-RU" sz="1600" dirty="0" smtClean="0">
                <a:solidFill>
                  <a:schemeClr val="bg1"/>
                </a:solidFill>
              </a:rPr>
              <a:t> </a:t>
            </a:r>
            <a:r>
              <a:rPr lang="ru-RU" sz="1600" dirty="0" err="1" smtClean="0">
                <a:solidFill>
                  <a:schemeClr val="bg1"/>
                </a:solidFill>
              </a:rPr>
              <a:t>blokun</a:t>
            </a:r>
            <a:r>
              <a:rPr lang="ru-RU" sz="1600" dirty="0" smtClean="0">
                <a:solidFill>
                  <a:schemeClr val="bg1"/>
                </a:solidFill>
              </a:rPr>
              <a:t> </a:t>
            </a:r>
            <a:r>
              <a:rPr lang="ru-RU" sz="1600" dirty="0" err="1" smtClean="0">
                <a:solidFill>
                  <a:schemeClr val="bg1"/>
                </a:solidFill>
              </a:rPr>
              <a:t>sındırılmasında</a:t>
            </a:r>
            <a:r>
              <a:rPr lang="ru-RU" sz="1600" dirty="0" smtClean="0">
                <a:solidFill>
                  <a:schemeClr val="bg1"/>
                </a:solidFill>
              </a:rPr>
              <a:t> </a:t>
            </a:r>
            <a:r>
              <a:rPr lang="ru-RU" sz="1600" dirty="0" err="1" smtClean="0">
                <a:solidFill>
                  <a:schemeClr val="bg1"/>
                </a:solidFill>
              </a:rPr>
              <a:t>çətinlik</a:t>
            </a:r>
            <a:r>
              <a:rPr lang="ru-RU" sz="1600" dirty="0" smtClean="0">
                <a:solidFill>
                  <a:schemeClr val="bg1"/>
                </a:solidFill>
              </a:rPr>
              <a:t> </a:t>
            </a:r>
            <a:r>
              <a:rPr lang="ru-RU" sz="1600" dirty="0" err="1" smtClean="0">
                <a:solidFill>
                  <a:schemeClr val="bg1"/>
                </a:solidFill>
              </a:rPr>
              <a:t>çəkdi</a:t>
            </a:r>
            <a:r>
              <a:rPr lang="ru-RU" sz="1600" dirty="0" smtClean="0">
                <a:solidFill>
                  <a:schemeClr val="bg1"/>
                </a:solidFill>
              </a:rPr>
              <a:t>.</a:t>
            </a:r>
            <a:endParaRPr lang="en-US" sz="1600" dirty="0" smtClean="0">
              <a:solidFill>
                <a:schemeClr val="bg1"/>
              </a:solidFill>
            </a:endParaRPr>
          </a:p>
          <a:p>
            <a:endParaRPr lang="ru-RU" sz="1600" dirty="0" smtClean="0">
              <a:solidFill>
                <a:schemeClr val="bg1"/>
              </a:solidFill>
            </a:endParaRPr>
          </a:p>
          <a:p>
            <a:r>
              <a:rPr lang="ru-RU" sz="1600" dirty="0" smtClean="0">
                <a:solidFill>
                  <a:schemeClr val="bg1"/>
                </a:solidFill>
              </a:rPr>
              <a:t>AI </a:t>
            </a:r>
            <a:r>
              <a:rPr lang="ru-RU" sz="1600" dirty="0" err="1" smtClean="0">
                <a:solidFill>
                  <a:schemeClr val="bg1"/>
                </a:solidFill>
              </a:rPr>
              <a:t>simulyasiyası</a:t>
            </a:r>
            <a:r>
              <a:rPr lang="ru-RU" sz="1600" dirty="0" smtClean="0">
                <a:solidFill>
                  <a:schemeClr val="bg1"/>
                </a:solidFill>
              </a:rPr>
              <a:t> "</a:t>
            </a:r>
            <a:r>
              <a:rPr lang="ru-RU" sz="1600" dirty="0" err="1" smtClean="0">
                <a:solidFill>
                  <a:schemeClr val="bg1"/>
                </a:solidFill>
              </a:rPr>
              <a:t>real"ın</a:t>
            </a:r>
            <a:r>
              <a:rPr lang="ru-RU" sz="1600" dirty="0" smtClean="0">
                <a:solidFill>
                  <a:schemeClr val="bg1"/>
                </a:solidFill>
              </a:rPr>
              <a:t> </a:t>
            </a:r>
            <a:r>
              <a:rPr lang="ru-RU" sz="1600" dirty="0" err="1" smtClean="0">
                <a:solidFill>
                  <a:schemeClr val="bg1"/>
                </a:solidFill>
              </a:rPr>
              <a:t>zəif</a:t>
            </a:r>
            <a:r>
              <a:rPr lang="ru-RU" sz="1600" dirty="0" smtClean="0">
                <a:solidFill>
                  <a:schemeClr val="bg1"/>
                </a:solidFill>
              </a:rPr>
              <a:t> </a:t>
            </a:r>
            <a:r>
              <a:rPr lang="ru-RU" sz="1600" dirty="0" err="1" smtClean="0">
                <a:solidFill>
                  <a:schemeClr val="bg1"/>
                </a:solidFill>
              </a:rPr>
              <a:t>tərəflərini</a:t>
            </a:r>
            <a:r>
              <a:rPr lang="ru-RU" sz="1600" dirty="0" smtClean="0">
                <a:solidFill>
                  <a:schemeClr val="bg1"/>
                </a:solidFill>
              </a:rPr>
              <a:t> </a:t>
            </a:r>
            <a:r>
              <a:rPr lang="ru-RU" sz="1600" dirty="0" err="1" smtClean="0">
                <a:solidFill>
                  <a:schemeClr val="bg1"/>
                </a:solidFill>
              </a:rPr>
              <a:t>göstərdi</a:t>
            </a:r>
            <a:r>
              <a:rPr lang="ru-RU" sz="1600" dirty="0" smtClean="0">
                <a:solidFill>
                  <a:schemeClr val="bg1"/>
                </a:solidFill>
              </a:rPr>
              <a:t>:</a:t>
            </a:r>
          </a:p>
          <a:p>
            <a:pPr marL="285750" indent="-285750">
              <a:buFont typeface="Arial" panose="020B0604020202020204" pitchFamily="34" charset="0"/>
              <a:buChar char="•"/>
            </a:pPr>
            <a:r>
              <a:rPr lang="ru-RU" sz="1600" dirty="0" smtClean="0">
                <a:solidFill>
                  <a:schemeClr val="bg1"/>
                </a:solidFill>
              </a:rPr>
              <a:t> </a:t>
            </a:r>
            <a:r>
              <a:rPr lang="ru-RU" sz="1600" dirty="0" err="1" smtClean="0">
                <a:solidFill>
                  <a:schemeClr val="bg1"/>
                </a:solidFill>
              </a:rPr>
              <a:t>Pressinqdə</a:t>
            </a:r>
            <a:r>
              <a:rPr lang="ru-RU" sz="1600" dirty="0" smtClean="0">
                <a:solidFill>
                  <a:schemeClr val="bg1"/>
                </a:solidFill>
              </a:rPr>
              <a:t> </a:t>
            </a:r>
            <a:r>
              <a:rPr lang="ru-RU" sz="1600" dirty="0" err="1" smtClean="0">
                <a:solidFill>
                  <a:schemeClr val="bg1"/>
                </a:solidFill>
              </a:rPr>
              <a:t>problemlər</a:t>
            </a:r>
            <a:r>
              <a:rPr lang="ru-RU" sz="1600" dirty="0" smtClean="0">
                <a:solidFill>
                  <a:schemeClr val="bg1"/>
                </a:solidFill>
              </a:rPr>
              <a:t>: </a:t>
            </a:r>
            <a:r>
              <a:rPr lang="ru-RU" sz="1600" dirty="0" err="1" smtClean="0">
                <a:solidFill>
                  <a:schemeClr val="bg1"/>
                </a:solidFill>
              </a:rPr>
              <a:t>Rüdiger</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Carvajal</a:t>
            </a:r>
            <a:r>
              <a:rPr lang="ru-RU" sz="1600" dirty="0" smtClean="0">
                <a:solidFill>
                  <a:schemeClr val="bg1"/>
                </a:solidFill>
              </a:rPr>
              <a:t> </a:t>
            </a:r>
            <a:r>
              <a:rPr lang="ru-RU" sz="1600" dirty="0" err="1" smtClean="0">
                <a:solidFill>
                  <a:schemeClr val="bg1"/>
                </a:solidFill>
              </a:rPr>
              <a:t>xətlər</a:t>
            </a:r>
            <a:r>
              <a:rPr lang="ru-RU" sz="1600" dirty="0" smtClean="0">
                <a:solidFill>
                  <a:schemeClr val="bg1"/>
                </a:solidFill>
              </a:rPr>
              <a:t> </a:t>
            </a:r>
            <a:r>
              <a:rPr lang="ru-RU" sz="1600" dirty="0" err="1" smtClean="0">
                <a:solidFill>
                  <a:schemeClr val="bg1"/>
                </a:solidFill>
              </a:rPr>
              <a:t>arasında</a:t>
            </a:r>
            <a:r>
              <a:rPr lang="ru-RU" sz="1600" dirty="0" smtClean="0">
                <a:solidFill>
                  <a:schemeClr val="bg1"/>
                </a:solidFill>
              </a:rPr>
              <a:t> </a:t>
            </a:r>
            <a:r>
              <a:rPr lang="ru-RU" sz="1600" dirty="0" err="1" smtClean="0">
                <a:solidFill>
                  <a:schemeClr val="bg1"/>
                </a:solidFill>
              </a:rPr>
              <a:t>zonalar</a:t>
            </a:r>
            <a:r>
              <a:rPr lang="ru-RU" sz="1600" dirty="0" smtClean="0">
                <a:solidFill>
                  <a:schemeClr val="bg1"/>
                </a:solidFill>
              </a:rPr>
              <a:t> </a:t>
            </a:r>
            <a:r>
              <a:rPr lang="ru-RU" sz="1600" dirty="0" err="1" smtClean="0">
                <a:solidFill>
                  <a:schemeClr val="bg1"/>
                </a:solidFill>
              </a:rPr>
              <a:t>buraxdılar</a:t>
            </a:r>
            <a:r>
              <a:rPr lang="ru-RU" sz="1600" dirty="0" smtClean="0">
                <a:solidFill>
                  <a:schemeClr val="bg1"/>
                </a:solidFill>
              </a:rPr>
              <a:t>.</a:t>
            </a:r>
          </a:p>
          <a:p>
            <a:pPr marL="285750" indent="-285750">
              <a:buFont typeface="Arial" panose="020B0604020202020204" pitchFamily="34" charset="0"/>
              <a:buChar char="•"/>
            </a:pPr>
            <a:r>
              <a:rPr lang="ru-RU" sz="1600" dirty="0" smtClean="0">
                <a:solidFill>
                  <a:schemeClr val="bg1"/>
                </a:solidFill>
              </a:rPr>
              <a:t> </a:t>
            </a:r>
            <a:r>
              <a:rPr lang="ru-RU" sz="1600" dirty="0" err="1" smtClean="0">
                <a:solidFill>
                  <a:schemeClr val="bg1"/>
                </a:solidFill>
              </a:rPr>
              <a:t>Yarımmüdafiədə</a:t>
            </a:r>
            <a:r>
              <a:rPr lang="ru-RU" sz="1600" dirty="0" smtClean="0">
                <a:solidFill>
                  <a:schemeClr val="bg1"/>
                </a:solidFill>
              </a:rPr>
              <a:t> </a:t>
            </a:r>
            <a:r>
              <a:rPr lang="ru-RU" sz="1600" dirty="0" err="1" smtClean="0">
                <a:solidFill>
                  <a:schemeClr val="bg1"/>
                </a:solidFill>
              </a:rPr>
              <a:t>aşağı</a:t>
            </a:r>
            <a:r>
              <a:rPr lang="ru-RU" sz="1600" dirty="0" smtClean="0">
                <a:solidFill>
                  <a:schemeClr val="bg1"/>
                </a:solidFill>
              </a:rPr>
              <a:t> </a:t>
            </a:r>
            <a:r>
              <a:rPr lang="ru-RU" sz="1600" dirty="0" err="1" smtClean="0">
                <a:solidFill>
                  <a:schemeClr val="bg1"/>
                </a:solidFill>
              </a:rPr>
              <a:t>sıxlıq</a:t>
            </a:r>
            <a:r>
              <a:rPr lang="ru-RU" sz="1600" dirty="0" smtClean="0">
                <a:solidFill>
                  <a:schemeClr val="bg1"/>
                </a:solidFill>
              </a:rPr>
              <a:t>: </a:t>
            </a:r>
            <a:r>
              <a:rPr lang="az-Latn-AZ" sz="1600" dirty="0" err="1" smtClean="0">
                <a:solidFill>
                  <a:schemeClr val="bg1"/>
                </a:solidFill>
              </a:rPr>
              <a:t>K</a:t>
            </a:r>
            <a:r>
              <a:rPr lang="ru-RU" sz="1600" dirty="0" err="1" smtClean="0">
                <a:solidFill>
                  <a:schemeClr val="bg1"/>
                </a:solidFill>
              </a:rPr>
              <a:t>ross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Modric</a:t>
            </a:r>
            <a:r>
              <a:rPr lang="ru-RU" sz="1600" dirty="0" smtClean="0">
                <a:solidFill>
                  <a:schemeClr val="bg1"/>
                </a:solidFill>
              </a:rPr>
              <a:t> </a:t>
            </a:r>
            <a:r>
              <a:rPr lang="ru-RU" sz="1600" dirty="0" err="1" smtClean="0">
                <a:solidFill>
                  <a:schemeClr val="bg1"/>
                </a:solidFill>
              </a:rPr>
              <a:t>dişlilərin</a:t>
            </a:r>
            <a:r>
              <a:rPr lang="ru-RU" sz="1600" dirty="0" smtClean="0">
                <a:solidFill>
                  <a:schemeClr val="bg1"/>
                </a:solidFill>
              </a:rPr>
              <a:t> </a:t>
            </a:r>
            <a:r>
              <a:rPr lang="ru-RU" sz="1600" dirty="0" err="1" smtClean="0">
                <a:solidFill>
                  <a:schemeClr val="bg1"/>
                </a:solidFill>
              </a:rPr>
              <a:t>üst-üstə</a:t>
            </a:r>
            <a:r>
              <a:rPr lang="ru-RU" sz="1600" dirty="0" smtClean="0">
                <a:solidFill>
                  <a:schemeClr val="bg1"/>
                </a:solidFill>
              </a:rPr>
              <a:t> </a:t>
            </a:r>
            <a:r>
              <a:rPr lang="ru-RU" sz="1600" dirty="0" err="1" smtClean="0">
                <a:solidFill>
                  <a:schemeClr val="bg1"/>
                </a:solidFill>
              </a:rPr>
              <a:t>düşməsinə</a:t>
            </a:r>
            <a:r>
              <a:rPr lang="ru-RU" sz="1600" dirty="0" smtClean="0">
                <a:solidFill>
                  <a:schemeClr val="bg1"/>
                </a:solidFill>
              </a:rPr>
              <a:t> </a:t>
            </a:r>
            <a:r>
              <a:rPr lang="ru-RU" sz="1600" dirty="0" err="1" smtClean="0">
                <a:solidFill>
                  <a:schemeClr val="bg1"/>
                </a:solidFill>
              </a:rPr>
              <a:t>vaxt</a:t>
            </a:r>
            <a:r>
              <a:rPr lang="ru-RU" sz="1600" dirty="0" smtClean="0">
                <a:solidFill>
                  <a:schemeClr val="bg1"/>
                </a:solidFill>
              </a:rPr>
              <a:t> </a:t>
            </a:r>
            <a:r>
              <a:rPr lang="ru-RU" sz="1600" dirty="0" err="1" smtClean="0">
                <a:solidFill>
                  <a:schemeClr val="bg1"/>
                </a:solidFill>
              </a:rPr>
              <a:t>tapmadılar</a:t>
            </a:r>
            <a:r>
              <a:rPr lang="ru-RU" sz="1600" dirty="0" smtClean="0">
                <a:solidFill>
                  <a:schemeClr val="bg1"/>
                </a:solidFill>
              </a:rPr>
              <a:t>.</a:t>
            </a:r>
          </a:p>
          <a:p>
            <a:pPr marL="285750" indent="-285750">
              <a:buFont typeface="Arial" panose="020B0604020202020204" pitchFamily="34" charset="0"/>
              <a:buChar char="•"/>
            </a:pPr>
            <a:r>
              <a:rPr lang="ru-RU" sz="1600" dirty="0" smtClean="0">
                <a:solidFill>
                  <a:schemeClr val="bg1"/>
                </a:solidFill>
              </a:rPr>
              <a:t> </a:t>
            </a:r>
            <a:r>
              <a:rPr lang="ru-RU" sz="1600" dirty="0" err="1" smtClean="0">
                <a:solidFill>
                  <a:schemeClr val="bg1"/>
                </a:solidFill>
              </a:rPr>
              <a:t>Holand-da</a:t>
            </a:r>
            <a:r>
              <a:rPr lang="ru-RU" sz="1600" dirty="0" smtClean="0">
                <a:solidFill>
                  <a:schemeClr val="bg1"/>
                </a:solidFill>
              </a:rPr>
              <a:t> </a:t>
            </a:r>
            <a:r>
              <a:rPr lang="ru-RU" sz="1600" dirty="0" err="1" smtClean="0">
                <a:solidFill>
                  <a:schemeClr val="bg1"/>
                </a:solidFill>
              </a:rPr>
              <a:t>yüksək</a:t>
            </a:r>
            <a:r>
              <a:rPr lang="ru-RU" sz="1600" dirty="0" smtClean="0">
                <a:solidFill>
                  <a:schemeClr val="bg1"/>
                </a:solidFill>
              </a:rPr>
              <a:t> XG (</a:t>
            </a:r>
            <a:r>
              <a:rPr lang="ru-RU" sz="1600" dirty="0" err="1" smtClean="0">
                <a:solidFill>
                  <a:schemeClr val="bg1"/>
                </a:solidFill>
              </a:rPr>
              <a:t>gözlənilən</a:t>
            </a:r>
            <a:r>
              <a:rPr lang="ru-RU" sz="1600" dirty="0" smtClean="0">
                <a:solidFill>
                  <a:schemeClr val="bg1"/>
                </a:solidFill>
              </a:rPr>
              <a:t> </a:t>
            </a:r>
            <a:r>
              <a:rPr lang="ru-RU" sz="1600" dirty="0" err="1" smtClean="0">
                <a:solidFill>
                  <a:schemeClr val="bg1"/>
                </a:solidFill>
              </a:rPr>
              <a:t>qollar</a:t>
            </a:r>
            <a:r>
              <a:rPr lang="ru-RU" sz="1600" dirty="0" smtClean="0">
                <a:solidFill>
                  <a:schemeClr val="bg1"/>
                </a:solidFill>
              </a:rPr>
              <a:t>): </a:t>
            </a:r>
            <a:r>
              <a:rPr lang="ru-RU" sz="1600" dirty="0" err="1" smtClean="0">
                <a:solidFill>
                  <a:schemeClr val="bg1"/>
                </a:solidFill>
              </a:rPr>
              <a:t>ancaq</a:t>
            </a:r>
            <a:r>
              <a:rPr lang="ru-RU" sz="1600" dirty="0" smtClean="0">
                <a:solidFill>
                  <a:schemeClr val="bg1"/>
                </a:solidFill>
              </a:rPr>
              <a:t> </a:t>
            </a:r>
            <a:r>
              <a:rPr lang="ru-RU" sz="1600" dirty="0" err="1" smtClean="0">
                <a:solidFill>
                  <a:schemeClr val="bg1"/>
                </a:solidFill>
              </a:rPr>
              <a:t>ilk</a:t>
            </a:r>
            <a:r>
              <a:rPr lang="ru-RU" sz="1600" dirty="0" smtClean="0">
                <a:solidFill>
                  <a:schemeClr val="bg1"/>
                </a:solidFill>
              </a:rPr>
              <a:t> </a:t>
            </a:r>
            <a:r>
              <a:rPr lang="ru-RU" sz="1600" dirty="0" err="1" smtClean="0">
                <a:solidFill>
                  <a:schemeClr val="bg1"/>
                </a:solidFill>
              </a:rPr>
              <a:t>matçdakı</a:t>
            </a:r>
            <a:r>
              <a:rPr lang="ru-RU" sz="1600" dirty="0" smtClean="0">
                <a:solidFill>
                  <a:schemeClr val="bg1"/>
                </a:solidFill>
              </a:rPr>
              <a:t> </a:t>
            </a:r>
            <a:r>
              <a:rPr lang="ru-RU" sz="1600" dirty="0" err="1" smtClean="0">
                <a:solidFill>
                  <a:schemeClr val="bg1"/>
                </a:solidFill>
              </a:rPr>
              <a:t>anları</a:t>
            </a:r>
            <a:r>
              <a:rPr lang="ru-RU" sz="1600" dirty="0" smtClean="0">
                <a:solidFill>
                  <a:schemeClr val="bg1"/>
                </a:solidFill>
              </a:rPr>
              <a:t> </a:t>
            </a:r>
            <a:r>
              <a:rPr lang="ru-RU" sz="1600" dirty="0" err="1" smtClean="0">
                <a:solidFill>
                  <a:schemeClr val="bg1"/>
                </a:solidFill>
              </a:rPr>
              <a:t>reallaşdırmadı</a:t>
            </a:r>
            <a:r>
              <a:rPr lang="ru-RU" sz="1600" dirty="0" smtClean="0">
                <a:solidFill>
                  <a:schemeClr val="bg1"/>
                </a:solidFill>
              </a:rPr>
              <a:t>.</a:t>
            </a:r>
            <a:r>
              <a:rPr lang="en-US" sz="1600" dirty="0" smtClean="0">
                <a:solidFill>
                  <a:schemeClr val="bg1"/>
                </a:solidFill>
              </a:rPr>
              <a:t> </a:t>
            </a:r>
            <a:endParaRPr lang="ru-RU" sz="1600" dirty="0">
              <a:solidFill>
                <a:schemeClr val="bg1"/>
              </a:solidFill>
            </a:endParaRPr>
          </a:p>
        </p:txBody>
      </p:sp>
      <p:sp>
        <p:nvSpPr>
          <p:cNvPr id="5" name="Прямоугольник 4"/>
          <p:cNvSpPr/>
          <p:nvPr/>
        </p:nvSpPr>
        <p:spPr>
          <a:xfrm>
            <a:off x="124066" y="3366009"/>
            <a:ext cx="418704" cy="646331"/>
          </a:xfrm>
          <a:prstGeom prst="rect">
            <a:avLst/>
          </a:prstGeom>
        </p:spPr>
        <p:txBody>
          <a:bodyPr wrap="none">
            <a:spAutoFit/>
          </a:bodyPr>
          <a:lstStyle/>
          <a:p>
            <a:r>
              <a:rPr lang="en-US" sz="3600" b="1" i="1" dirty="0" smtClean="0">
                <a:solidFill>
                  <a:schemeClr val="bg1"/>
                </a:solidFill>
              </a:rPr>
              <a:t>1</a:t>
            </a:r>
            <a:endParaRPr lang="ru-RU" sz="3600" b="1" i="1" dirty="0">
              <a:solidFill>
                <a:schemeClr val="bg1"/>
              </a:solidFill>
            </a:endParaRPr>
          </a:p>
        </p:txBody>
      </p:sp>
      <p:sp>
        <p:nvSpPr>
          <p:cNvPr id="6" name="Прямоугольник 5"/>
          <p:cNvSpPr/>
          <p:nvPr/>
        </p:nvSpPr>
        <p:spPr>
          <a:xfrm>
            <a:off x="7226709" y="3089010"/>
            <a:ext cx="7177548" cy="5016758"/>
          </a:xfrm>
          <a:prstGeom prst="rect">
            <a:avLst/>
          </a:prstGeom>
        </p:spPr>
        <p:txBody>
          <a:bodyPr wrap="square">
            <a:spAutoFit/>
          </a:bodyPr>
          <a:lstStyle/>
          <a:p>
            <a:r>
              <a:rPr lang="ru-RU" sz="1600" dirty="0" err="1" smtClean="0">
                <a:solidFill>
                  <a:schemeClr val="bg1"/>
                </a:solidFill>
              </a:rPr>
              <a:t>Cavab</a:t>
            </a:r>
            <a:r>
              <a:rPr lang="ru-RU" sz="1600" dirty="0" smtClean="0">
                <a:solidFill>
                  <a:schemeClr val="bg1"/>
                </a:solidFill>
              </a:rPr>
              <a:t> </a:t>
            </a:r>
            <a:r>
              <a:rPr lang="ru-RU" sz="1600" dirty="0" err="1" smtClean="0">
                <a:solidFill>
                  <a:schemeClr val="bg1"/>
                </a:solidFill>
              </a:rPr>
              <a:t>oyununda</a:t>
            </a:r>
            <a:r>
              <a:rPr lang="ru-RU" sz="1600" dirty="0" smtClean="0">
                <a:solidFill>
                  <a:schemeClr val="bg1"/>
                </a:solidFill>
              </a:rPr>
              <a:t> </a:t>
            </a:r>
            <a:r>
              <a:rPr lang="ru-RU" sz="1600" dirty="0" err="1" smtClean="0">
                <a:solidFill>
                  <a:schemeClr val="bg1"/>
                </a:solidFill>
              </a:rPr>
              <a:t>Qvardiolanın</a:t>
            </a:r>
            <a:r>
              <a:rPr lang="ru-RU" sz="1600" dirty="0" smtClean="0">
                <a:solidFill>
                  <a:schemeClr val="bg1"/>
                </a:solidFill>
              </a:rPr>
              <a:t> </a:t>
            </a:r>
            <a:r>
              <a:rPr lang="ru-RU" sz="1600" dirty="0" err="1" smtClean="0">
                <a:solidFill>
                  <a:schemeClr val="bg1"/>
                </a:solidFill>
              </a:rPr>
              <a:t>taktiki</a:t>
            </a:r>
            <a:r>
              <a:rPr lang="ru-RU" sz="1600" dirty="0" smtClean="0">
                <a:solidFill>
                  <a:schemeClr val="bg1"/>
                </a:solidFill>
              </a:rPr>
              <a:t> </a:t>
            </a:r>
            <a:r>
              <a:rPr lang="ru-RU" sz="1600" dirty="0" err="1" smtClean="0">
                <a:solidFill>
                  <a:schemeClr val="bg1"/>
                </a:solidFill>
              </a:rPr>
              <a:t>düzəlişləri</a:t>
            </a:r>
            <a:r>
              <a:rPr lang="ru-RU" sz="1600" dirty="0" smtClean="0">
                <a:solidFill>
                  <a:schemeClr val="bg1"/>
                </a:solidFill>
              </a:rPr>
              <a:t> (4:0)</a:t>
            </a:r>
          </a:p>
          <a:p>
            <a:r>
              <a:rPr lang="ru-RU" sz="1600" dirty="0" smtClean="0">
                <a:solidFill>
                  <a:schemeClr val="bg1"/>
                </a:solidFill>
              </a:rPr>
              <a:t>1</a:t>
            </a:r>
            <a:r>
              <a:rPr lang="en-US" sz="1600" dirty="0" smtClean="0">
                <a:solidFill>
                  <a:schemeClr val="bg1"/>
                </a:solidFill>
              </a:rPr>
              <a:t>.</a:t>
            </a:r>
            <a:r>
              <a:rPr lang="ru-RU" sz="1600" dirty="0" smtClean="0">
                <a:solidFill>
                  <a:schemeClr val="bg1"/>
                </a:solidFill>
              </a:rPr>
              <a:t> </a:t>
            </a:r>
            <a:r>
              <a:rPr lang="ru-RU" sz="1600" dirty="0" err="1" smtClean="0">
                <a:solidFill>
                  <a:schemeClr val="bg1"/>
                </a:solidFill>
              </a:rPr>
              <a:t>Ekstremal</a:t>
            </a:r>
            <a:r>
              <a:rPr lang="ru-RU" sz="1600" dirty="0" smtClean="0">
                <a:solidFill>
                  <a:schemeClr val="bg1"/>
                </a:solidFill>
              </a:rPr>
              <a:t> </a:t>
            </a:r>
            <a:r>
              <a:rPr lang="ru-RU" sz="1600" dirty="0" err="1" smtClean="0">
                <a:solidFill>
                  <a:schemeClr val="bg1"/>
                </a:solidFill>
              </a:rPr>
              <a:t>müdafiəçilər</a:t>
            </a:r>
            <a:r>
              <a:rPr lang="ru-RU" sz="1600" dirty="0" smtClean="0">
                <a:solidFill>
                  <a:schemeClr val="bg1"/>
                </a:solidFill>
              </a:rPr>
              <a:t> </a:t>
            </a:r>
            <a:r>
              <a:rPr lang="ru-RU" sz="1600" dirty="0" err="1" smtClean="0">
                <a:solidFill>
                  <a:schemeClr val="bg1"/>
                </a:solidFill>
              </a:rPr>
              <a:t>vasitəsilə</a:t>
            </a:r>
            <a:r>
              <a:rPr lang="ru-RU" sz="1600" dirty="0" smtClean="0">
                <a:solidFill>
                  <a:schemeClr val="bg1"/>
                </a:solidFill>
              </a:rPr>
              <a:t> </a:t>
            </a:r>
            <a:r>
              <a:rPr lang="ru-RU" sz="1600" dirty="0" err="1" smtClean="0">
                <a:solidFill>
                  <a:schemeClr val="bg1"/>
                </a:solidFill>
              </a:rPr>
              <a:t>hücum</a:t>
            </a:r>
            <a:r>
              <a:rPr lang="ru-RU" sz="1600" dirty="0" smtClean="0">
                <a:solidFill>
                  <a:schemeClr val="bg1"/>
                </a:solidFill>
              </a:rPr>
              <a:t> </a:t>
            </a:r>
            <a:r>
              <a:rPr lang="ru-RU" sz="1600" dirty="0" err="1" smtClean="0">
                <a:solidFill>
                  <a:schemeClr val="bg1"/>
                </a:solidFill>
              </a:rPr>
              <a:t>zonalarının</a:t>
            </a:r>
            <a:r>
              <a:rPr lang="ru-RU" sz="1600" dirty="0" smtClean="0">
                <a:solidFill>
                  <a:schemeClr val="bg1"/>
                </a:solidFill>
              </a:rPr>
              <a:t> </a:t>
            </a:r>
            <a:r>
              <a:rPr lang="ru-RU" sz="1600" dirty="0" err="1" smtClean="0">
                <a:solidFill>
                  <a:schemeClr val="bg1"/>
                </a:solidFill>
              </a:rPr>
              <a:t>genişləndirilməsi</a:t>
            </a:r>
            <a:endParaRPr lang="ru-RU" sz="1600" dirty="0" smtClean="0">
              <a:solidFill>
                <a:schemeClr val="bg1"/>
              </a:solidFill>
            </a:endParaRPr>
          </a:p>
          <a:p>
            <a:r>
              <a:rPr lang="ru-RU" sz="1600" dirty="0" smtClean="0">
                <a:solidFill>
                  <a:schemeClr val="bg1"/>
                </a:solidFill>
              </a:rPr>
              <a:t>AI </a:t>
            </a:r>
            <a:r>
              <a:rPr lang="ru-RU" sz="1600" dirty="0" err="1" smtClean="0">
                <a:solidFill>
                  <a:schemeClr val="bg1"/>
                </a:solidFill>
              </a:rPr>
              <a:t>analizi</a:t>
            </a:r>
            <a:r>
              <a:rPr lang="ru-RU" sz="1600" dirty="0" smtClean="0">
                <a:solidFill>
                  <a:schemeClr val="bg1"/>
                </a:solidFill>
              </a:rPr>
              <a:t> </a:t>
            </a:r>
            <a:r>
              <a:rPr lang="ru-RU" sz="1600" dirty="0" err="1" smtClean="0">
                <a:solidFill>
                  <a:schemeClr val="bg1"/>
                </a:solidFill>
              </a:rPr>
              <a:t>Realın</a:t>
            </a:r>
            <a:r>
              <a:rPr lang="ru-RU" sz="1600" dirty="0" smtClean="0">
                <a:solidFill>
                  <a:schemeClr val="bg1"/>
                </a:solidFill>
              </a:rPr>
              <a:t> </a:t>
            </a:r>
            <a:r>
              <a:rPr lang="ru-RU" sz="1600" dirty="0" err="1" smtClean="0">
                <a:solidFill>
                  <a:schemeClr val="bg1"/>
                </a:solidFill>
              </a:rPr>
              <a:t>müdafiəçilərini</a:t>
            </a:r>
            <a:r>
              <a:rPr lang="ru-RU" sz="1600" dirty="0" smtClean="0">
                <a:solidFill>
                  <a:schemeClr val="bg1"/>
                </a:solidFill>
              </a:rPr>
              <a:t> </a:t>
            </a:r>
            <a:r>
              <a:rPr lang="ru-RU" sz="1600" dirty="0" err="1" smtClean="0">
                <a:solidFill>
                  <a:schemeClr val="bg1"/>
                </a:solidFill>
              </a:rPr>
              <a:t>davamlı</a:t>
            </a:r>
            <a:r>
              <a:rPr lang="ru-RU" sz="1600" dirty="0" smtClean="0">
                <a:solidFill>
                  <a:schemeClr val="bg1"/>
                </a:solidFill>
              </a:rPr>
              <a:t> </a:t>
            </a:r>
            <a:r>
              <a:rPr lang="ru-RU" sz="1600" dirty="0" err="1" smtClean="0">
                <a:solidFill>
                  <a:schemeClr val="bg1"/>
                </a:solidFill>
              </a:rPr>
              <a:t>gərginlikdə</a:t>
            </a:r>
            <a:r>
              <a:rPr lang="ru-RU" sz="1600" dirty="0" smtClean="0">
                <a:solidFill>
                  <a:schemeClr val="bg1"/>
                </a:solidFill>
              </a:rPr>
              <a:t> </a:t>
            </a:r>
            <a:r>
              <a:rPr lang="ru-RU" sz="1600" dirty="0" err="1" smtClean="0">
                <a:solidFill>
                  <a:schemeClr val="bg1"/>
                </a:solidFill>
              </a:rPr>
              <a:t>saxlamağı</a:t>
            </a:r>
            <a:r>
              <a:rPr lang="ru-RU" sz="1600" dirty="0" smtClean="0">
                <a:solidFill>
                  <a:schemeClr val="bg1"/>
                </a:solidFill>
              </a:rPr>
              <a:t> </a:t>
            </a:r>
            <a:r>
              <a:rPr lang="ru-RU" sz="1600" dirty="0" err="1" smtClean="0">
                <a:solidFill>
                  <a:schemeClr val="bg1"/>
                </a:solidFill>
              </a:rPr>
              <a:t>təklif</a:t>
            </a:r>
            <a:r>
              <a:rPr lang="ru-RU" sz="1600" dirty="0" smtClean="0">
                <a:solidFill>
                  <a:schemeClr val="bg1"/>
                </a:solidFill>
              </a:rPr>
              <a:t> </a:t>
            </a:r>
            <a:r>
              <a:rPr lang="ru-RU" sz="1600" dirty="0" err="1" smtClean="0">
                <a:solidFill>
                  <a:schemeClr val="bg1"/>
                </a:solidFill>
              </a:rPr>
              <a:t>etdi</a:t>
            </a:r>
            <a:r>
              <a:rPr lang="ru-RU" sz="1600" dirty="0" smtClean="0">
                <a:solidFill>
                  <a:schemeClr val="bg1"/>
                </a:solidFill>
              </a:rPr>
              <a:t>.</a:t>
            </a:r>
          </a:p>
          <a:p>
            <a:r>
              <a:rPr lang="ru-RU" sz="1600" dirty="0" err="1" smtClean="0">
                <a:solidFill>
                  <a:schemeClr val="bg1"/>
                </a:solidFill>
              </a:rPr>
              <a:t>Cavab</a:t>
            </a:r>
            <a:r>
              <a:rPr lang="ru-RU" sz="1600" dirty="0" smtClean="0">
                <a:solidFill>
                  <a:schemeClr val="bg1"/>
                </a:solidFill>
              </a:rPr>
              <a:t> </a:t>
            </a:r>
            <a:r>
              <a:rPr lang="ru-RU" sz="1600" dirty="0" err="1" smtClean="0">
                <a:solidFill>
                  <a:schemeClr val="bg1"/>
                </a:solidFill>
              </a:rPr>
              <a:t>matçında</a:t>
            </a:r>
            <a:r>
              <a:rPr lang="ru-RU" sz="1600" dirty="0" smtClean="0">
                <a:solidFill>
                  <a:schemeClr val="bg1"/>
                </a:solidFill>
              </a:rPr>
              <a:t> </a:t>
            </a:r>
            <a:r>
              <a:rPr lang="ru-RU" sz="1600" dirty="0" err="1" smtClean="0">
                <a:solidFill>
                  <a:schemeClr val="bg1"/>
                </a:solidFill>
              </a:rPr>
              <a:t>Stones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Bernard</a:t>
            </a:r>
            <a:r>
              <a:rPr lang="ru-RU" sz="1600" dirty="0" smtClean="0">
                <a:solidFill>
                  <a:schemeClr val="bg1"/>
                </a:solidFill>
              </a:rPr>
              <a:t> </a:t>
            </a:r>
            <a:r>
              <a:rPr lang="ru-RU" sz="1600" dirty="0" err="1" smtClean="0">
                <a:solidFill>
                  <a:schemeClr val="bg1"/>
                </a:solidFill>
              </a:rPr>
              <a:t>Silva</a:t>
            </a:r>
            <a:r>
              <a:rPr lang="ru-RU" sz="1600" dirty="0" smtClean="0">
                <a:solidFill>
                  <a:schemeClr val="bg1"/>
                </a:solidFill>
              </a:rPr>
              <a:t> </a:t>
            </a:r>
            <a:r>
              <a:rPr lang="ru-RU" sz="1600" dirty="0" err="1" smtClean="0">
                <a:solidFill>
                  <a:schemeClr val="bg1"/>
                </a:solidFill>
              </a:rPr>
              <a:t>tez-tez</a:t>
            </a:r>
            <a:r>
              <a:rPr lang="ru-RU" sz="1600" dirty="0" smtClean="0">
                <a:solidFill>
                  <a:schemeClr val="bg1"/>
                </a:solidFill>
              </a:rPr>
              <a:t> </a:t>
            </a:r>
            <a:r>
              <a:rPr lang="ru-RU" sz="1600" dirty="0" err="1" smtClean="0">
                <a:solidFill>
                  <a:schemeClr val="bg1"/>
                </a:solidFill>
              </a:rPr>
              <a:t>müdafiəni</a:t>
            </a:r>
            <a:r>
              <a:rPr lang="ru-RU" sz="1600" dirty="0" smtClean="0">
                <a:solidFill>
                  <a:schemeClr val="bg1"/>
                </a:solidFill>
              </a:rPr>
              <a:t> </a:t>
            </a:r>
            <a:r>
              <a:rPr lang="ru-RU" sz="1600" dirty="0" err="1" smtClean="0">
                <a:solidFill>
                  <a:schemeClr val="bg1"/>
                </a:solidFill>
              </a:rPr>
              <a:t>uzadaraq</a:t>
            </a:r>
            <a:r>
              <a:rPr lang="ru-RU" sz="1600" dirty="0" smtClean="0">
                <a:solidFill>
                  <a:schemeClr val="bg1"/>
                </a:solidFill>
              </a:rPr>
              <a:t> </a:t>
            </a:r>
            <a:r>
              <a:rPr lang="ru-RU" sz="1600" dirty="0" err="1" smtClean="0">
                <a:solidFill>
                  <a:schemeClr val="bg1"/>
                </a:solidFill>
              </a:rPr>
              <a:t>cinahda</a:t>
            </a:r>
            <a:r>
              <a:rPr lang="ru-RU" sz="1600" dirty="0" smtClean="0">
                <a:solidFill>
                  <a:schemeClr val="bg1"/>
                </a:solidFill>
              </a:rPr>
              <a:t> </a:t>
            </a:r>
            <a:r>
              <a:rPr lang="ru-RU" sz="1600" dirty="0" err="1" smtClean="0">
                <a:solidFill>
                  <a:schemeClr val="bg1"/>
                </a:solidFill>
              </a:rPr>
              <a:t>gəzirdilər</a:t>
            </a:r>
            <a:r>
              <a:rPr lang="ru-RU" sz="1600" dirty="0" smtClean="0">
                <a:solidFill>
                  <a:schemeClr val="bg1"/>
                </a:solidFill>
              </a:rPr>
              <a:t>.</a:t>
            </a:r>
            <a:endParaRPr lang="en-US" sz="1600" dirty="0" smtClean="0">
              <a:solidFill>
                <a:schemeClr val="bg1"/>
              </a:solidFill>
            </a:endParaRPr>
          </a:p>
          <a:p>
            <a:endParaRPr lang="ru-RU" sz="1600" dirty="0" smtClean="0">
              <a:solidFill>
                <a:schemeClr val="bg1"/>
              </a:solidFill>
            </a:endParaRPr>
          </a:p>
          <a:p>
            <a:r>
              <a:rPr lang="ru-RU" sz="1600" dirty="0" smtClean="0">
                <a:solidFill>
                  <a:schemeClr val="bg1"/>
                </a:solidFill>
              </a:rPr>
              <a:t>2</a:t>
            </a:r>
            <a:r>
              <a:rPr lang="en-US" sz="1600" dirty="0" smtClean="0">
                <a:solidFill>
                  <a:schemeClr val="bg1"/>
                </a:solidFill>
              </a:rPr>
              <a:t>. </a:t>
            </a:r>
            <a:r>
              <a:rPr lang="ru-RU" sz="1600" dirty="0" err="1" smtClean="0">
                <a:solidFill>
                  <a:schemeClr val="bg1"/>
                </a:solidFill>
              </a:rPr>
              <a:t>Rodri</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Stounzun</a:t>
            </a:r>
            <a:r>
              <a:rPr lang="ru-RU" sz="1600" dirty="0" smtClean="0">
                <a:solidFill>
                  <a:schemeClr val="bg1"/>
                </a:solidFill>
              </a:rPr>
              <a:t> </a:t>
            </a:r>
            <a:r>
              <a:rPr lang="ru-RU" sz="1600" dirty="0" err="1" smtClean="0">
                <a:solidFill>
                  <a:schemeClr val="bg1"/>
                </a:solidFill>
              </a:rPr>
              <a:t>iştirakı</a:t>
            </a:r>
            <a:r>
              <a:rPr lang="ru-RU" sz="1600" dirty="0" smtClean="0">
                <a:solidFill>
                  <a:schemeClr val="bg1"/>
                </a:solidFill>
              </a:rPr>
              <a:t> </a:t>
            </a:r>
            <a:r>
              <a:rPr lang="ru-RU" sz="1600" dirty="0" err="1" smtClean="0">
                <a:solidFill>
                  <a:schemeClr val="bg1"/>
                </a:solidFill>
              </a:rPr>
              <a:t>ilə</a:t>
            </a:r>
            <a:r>
              <a:rPr lang="ru-RU" sz="1600" dirty="0" smtClean="0">
                <a:solidFill>
                  <a:schemeClr val="bg1"/>
                </a:solidFill>
              </a:rPr>
              <a:t> </a:t>
            </a:r>
            <a:r>
              <a:rPr lang="ru-RU" sz="1600" dirty="0" err="1" smtClean="0">
                <a:solidFill>
                  <a:schemeClr val="bg1"/>
                </a:solidFill>
              </a:rPr>
              <a:t>topa</a:t>
            </a:r>
            <a:r>
              <a:rPr lang="ru-RU" sz="1600" dirty="0" smtClean="0">
                <a:solidFill>
                  <a:schemeClr val="bg1"/>
                </a:solidFill>
              </a:rPr>
              <a:t> </a:t>
            </a:r>
            <a:r>
              <a:rPr lang="ru-RU" sz="1600" dirty="0" err="1" smtClean="0">
                <a:solidFill>
                  <a:schemeClr val="bg1"/>
                </a:solidFill>
              </a:rPr>
              <a:t>dərin</a:t>
            </a:r>
            <a:r>
              <a:rPr lang="ru-RU" sz="1600" dirty="0" smtClean="0">
                <a:solidFill>
                  <a:schemeClr val="bg1"/>
                </a:solidFill>
              </a:rPr>
              <a:t> </a:t>
            </a:r>
            <a:r>
              <a:rPr lang="ru-RU" sz="1600" dirty="0" err="1" smtClean="0">
                <a:solidFill>
                  <a:schemeClr val="bg1"/>
                </a:solidFill>
              </a:rPr>
              <a:t>nəzarət</a:t>
            </a:r>
            <a:endParaRPr lang="ru-RU" sz="1600" dirty="0" smtClean="0">
              <a:solidFill>
                <a:schemeClr val="bg1"/>
              </a:solidFill>
            </a:endParaRPr>
          </a:p>
          <a:p>
            <a:r>
              <a:rPr lang="ru-RU" sz="1600" dirty="0" smtClean="0">
                <a:solidFill>
                  <a:schemeClr val="bg1"/>
                </a:solidFill>
              </a:rPr>
              <a:t>AI-</a:t>
            </a:r>
            <a:r>
              <a:rPr lang="ru-RU" sz="1600" dirty="0" err="1" smtClean="0">
                <a:solidFill>
                  <a:schemeClr val="bg1"/>
                </a:solidFill>
              </a:rPr>
              <a:t>proqnoz</a:t>
            </a:r>
            <a:r>
              <a:rPr lang="ru-RU" sz="1600" dirty="0" smtClean="0">
                <a:solidFill>
                  <a:schemeClr val="bg1"/>
                </a:solidFill>
              </a:rPr>
              <a:t>: </a:t>
            </a:r>
            <a:r>
              <a:rPr lang="ru-RU" sz="1600" dirty="0" err="1" smtClean="0">
                <a:solidFill>
                  <a:schemeClr val="bg1"/>
                </a:solidFill>
              </a:rPr>
              <a:t>Mərkəzi</a:t>
            </a:r>
            <a:r>
              <a:rPr lang="ru-RU" sz="1600" dirty="0" smtClean="0">
                <a:solidFill>
                  <a:schemeClr val="bg1"/>
                </a:solidFill>
              </a:rPr>
              <a:t> </a:t>
            </a:r>
            <a:r>
              <a:rPr lang="ru-RU" sz="1600" dirty="0" err="1" smtClean="0">
                <a:solidFill>
                  <a:schemeClr val="bg1"/>
                </a:solidFill>
              </a:rPr>
              <a:t>həddindən</a:t>
            </a:r>
            <a:r>
              <a:rPr lang="ru-RU" sz="1600" dirty="0" smtClean="0">
                <a:solidFill>
                  <a:schemeClr val="bg1"/>
                </a:solidFill>
              </a:rPr>
              <a:t> </a:t>
            </a:r>
            <a:r>
              <a:rPr lang="ru-RU" sz="1600" dirty="0" err="1" smtClean="0">
                <a:solidFill>
                  <a:schemeClr val="bg1"/>
                </a:solidFill>
              </a:rPr>
              <a:t>artıq</a:t>
            </a:r>
            <a:r>
              <a:rPr lang="ru-RU" sz="1600" dirty="0" smtClean="0">
                <a:solidFill>
                  <a:schemeClr val="bg1"/>
                </a:solidFill>
              </a:rPr>
              <a:t> </a:t>
            </a:r>
            <a:r>
              <a:rPr lang="ru-RU" sz="1600" dirty="0" err="1" smtClean="0">
                <a:solidFill>
                  <a:schemeClr val="bg1"/>
                </a:solidFill>
              </a:rPr>
              <a:t>yükləsə</a:t>
            </a:r>
            <a:r>
              <a:rPr lang="ru-RU" sz="1600" dirty="0" smtClean="0">
                <a:solidFill>
                  <a:schemeClr val="bg1"/>
                </a:solidFill>
              </a:rPr>
              <a:t>, </a:t>
            </a:r>
            <a:r>
              <a:rPr lang="ru-RU" sz="1600" dirty="0" err="1" smtClean="0">
                <a:solidFill>
                  <a:schemeClr val="bg1"/>
                </a:solidFill>
              </a:rPr>
              <a:t>Kroos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Modriç</a:t>
            </a:r>
            <a:r>
              <a:rPr lang="ru-RU" sz="1600" dirty="0" smtClean="0">
                <a:solidFill>
                  <a:schemeClr val="bg1"/>
                </a:solidFill>
              </a:rPr>
              <a:t> 60-cı </a:t>
            </a:r>
            <a:r>
              <a:rPr lang="ru-RU" sz="1600" dirty="0" err="1" smtClean="0">
                <a:solidFill>
                  <a:schemeClr val="bg1"/>
                </a:solidFill>
              </a:rPr>
              <a:t>dəqiqədə</a:t>
            </a:r>
            <a:r>
              <a:rPr lang="ru-RU" sz="1600" dirty="0" smtClean="0">
                <a:solidFill>
                  <a:schemeClr val="bg1"/>
                </a:solidFill>
              </a:rPr>
              <a:t> </a:t>
            </a:r>
            <a:r>
              <a:rPr lang="ru-RU" sz="1600" dirty="0" err="1" smtClean="0">
                <a:solidFill>
                  <a:schemeClr val="bg1"/>
                </a:solidFill>
              </a:rPr>
              <a:t>yorulacaq</a:t>
            </a:r>
            <a:r>
              <a:rPr lang="ru-RU" sz="1600" dirty="0" smtClean="0">
                <a:solidFill>
                  <a:schemeClr val="bg1"/>
                </a:solidFill>
              </a:rPr>
              <a:t>.</a:t>
            </a:r>
          </a:p>
          <a:p>
            <a:r>
              <a:rPr lang="ru-RU" sz="1600" dirty="0" err="1" smtClean="0">
                <a:solidFill>
                  <a:schemeClr val="bg1"/>
                </a:solidFill>
              </a:rPr>
              <a:t>Nəticədə</a:t>
            </a:r>
            <a:r>
              <a:rPr lang="ru-RU" sz="1600" dirty="0" smtClean="0">
                <a:solidFill>
                  <a:schemeClr val="bg1"/>
                </a:solidFill>
              </a:rPr>
              <a:t> </a:t>
            </a:r>
            <a:r>
              <a:rPr lang="ru-RU" sz="1600" dirty="0" err="1" smtClean="0">
                <a:solidFill>
                  <a:schemeClr val="bg1"/>
                </a:solidFill>
              </a:rPr>
              <a:t>real</a:t>
            </a:r>
            <a:r>
              <a:rPr lang="ru-RU" sz="1600" dirty="0" smtClean="0">
                <a:solidFill>
                  <a:schemeClr val="bg1"/>
                </a:solidFill>
              </a:rPr>
              <a:t> </a:t>
            </a:r>
            <a:r>
              <a:rPr lang="ru-RU" sz="1600" dirty="0" err="1" smtClean="0">
                <a:solidFill>
                  <a:schemeClr val="bg1"/>
                </a:solidFill>
              </a:rPr>
              <a:t>topa</a:t>
            </a:r>
            <a:r>
              <a:rPr lang="ru-RU" sz="1600" dirty="0" smtClean="0">
                <a:solidFill>
                  <a:schemeClr val="bg1"/>
                </a:solidFill>
              </a:rPr>
              <a:t> </a:t>
            </a:r>
            <a:r>
              <a:rPr lang="ru-RU" sz="1600" dirty="0" err="1" smtClean="0">
                <a:solidFill>
                  <a:schemeClr val="bg1"/>
                </a:solidFill>
              </a:rPr>
              <a:t>çətinliklə</a:t>
            </a:r>
            <a:r>
              <a:rPr lang="ru-RU" sz="1600" dirty="0" smtClean="0">
                <a:solidFill>
                  <a:schemeClr val="bg1"/>
                </a:solidFill>
              </a:rPr>
              <a:t> </a:t>
            </a:r>
            <a:r>
              <a:rPr lang="ru-RU" sz="1600" dirty="0" err="1" smtClean="0">
                <a:solidFill>
                  <a:schemeClr val="bg1"/>
                </a:solidFill>
              </a:rPr>
              <a:t>sahib</a:t>
            </a:r>
            <a:r>
              <a:rPr lang="ru-RU" sz="1600" dirty="0" smtClean="0">
                <a:solidFill>
                  <a:schemeClr val="bg1"/>
                </a:solidFill>
              </a:rPr>
              <a:t> </a:t>
            </a:r>
            <a:r>
              <a:rPr lang="ru-RU" sz="1600" dirty="0" err="1" smtClean="0">
                <a:solidFill>
                  <a:schemeClr val="bg1"/>
                </a:solidFill>
              </a:rPr>
              <a:t>oldu</a:t>
            </a:r>
            <a:r>
              <a:rPr lang="ru-RU" sz="1600" dirty="0" smtClean="0">
                <a:solidFill>
                  <a:schemeClr val="bg1"/>
                </a:solidFill>
              </a:rPr>
              <a:t> (71% </a:t>
            </a:r>
            <a:r>
              <a:rPr lang="ru-RU" sz="1600" dirty="0" err="1" smtClean="0">
                <a:solidFill>
                  <a:schemeClr val="bg1"/>
                </a:solidFill>
              </a:rPr>
              <a:t>City</a:t>
            </a:r>
            <a:r>
              <a:rPr lang="ru-RU" sz="1600" dirty="0" smtClean="0">
                <a:solidFill>
                  <a:schemeClr val="bg1"/>
                </a:solidFill>
              </a:rPr>
              <a:t> </a:t>
            </a:r>
            <a:r>
              <a:rPr lang="ru-RU" sz="1600" dirty="0" err="1" smtClean="0">
                <a:solidFill>
                  <a:schemeClr val="bg1"/>
                </a:solidFill>
              </a:rPr>
              <a:t>lehinə</a:t>
            </a:r>
            <a:r>
              <a:rPr lang="ru-RU" sz="1600" dirty="0" smtClean="0">
                <a:solidFill>
                  <a:schemeClr val="bg1"/>
                </a:solidFill>
              </a:rPr>
              <a:t> 29%).</a:t>
            </a:r>
            <a:endParaRPr lang="en-US" sz="1600" dirty="0" smtClean="0">
              <a:solidFill>
                <a:schemeClr val="bg1"/>
              </a:solidFill>
            </a:endParaRPr>
          </a:p>
          <a:p>
            <a:endParaRPr lang="ru-RU" sz="1600" dirty="0" smtClean="0">
              <a:solidFill>
                <a:schemeClr val="bg1"/>
              </a:solidFill>
            </a:endParaRPr>
          </a:p>
          <a:p>
            <a:r>
              <a:rPr lang="ru-RU" sz="1600" dirty="0" smtClean="0">
                <a:solidFill>
                  <a:schemeClr val="bg1"/>
                </a:solidFill>
              </a:rPr>
              <a:t>3</a:t>
            </a:r>
            <a:r>
              <a:rPr lang="en-US" sz="1600" dirty="0" smtClean="0">
                <a:solidFill>
                  <a:schemeClr val="bg1"/>
                </a:solidFill>
              </a:rPr>
              <a:t>.</a:t>
            </a:r>
            <a:r>
              <a:rPr lang="ru-RU" sz="1600" dirty="0" smtClean="0">
                <a:solidFill>
                  <a:schemeClr val="bg1"/>
                </a:solidFill>
              </a:rPr>
              <a:t> </a:t>
            </a:r>
            <a:r>
              <a:rPr lang="en-US" sz="1600" dirty="0">
                <a:solidFill>
                  <a:schemeClr val="bg1"/>
                </a:solidFill>
              </a:rPr>
              <a:t>T</a:t>
            </a:r>
            <a:r>
              <a:rPr lang="ru-RU" sz="1600" dirty="0" err="1" smtClean="0">
                <a:solidFill>
                  <a:schemeClr val="bg1"/>
                </a:solidFill>
              </a:rPr>
              <a:t>am</a:t>
            </a:r>
            <a:r>
              <a:rPr lang="ru-RU" sz="1600" dirty="0" smtClean="0">
                <a:solidFill>
                  <a:schemeClr val="bg1"/>
                </a:solidFill>
              </a:rPr>
              <a:t> </a:t>
            </a:r>
            <a:r>
              <a:rPr lang="ru-RU" sz="1600" dirty="0" err="1" smtClean="0">
                <a:solidFill>
                  <a:schemeClr val="bg1"/>
                </a:solidFill>
              </a:rPr>
              <a:t>nəzarət</a:t>
            </a:r>
            <a:r>
              <a:rPr lang="ru-RU" sz="1600" dirty="0" smtClean="0">
                <a:solidFill>
                  <a:schemeClr val="bg1"/>
                </a:solidFill>
              </a:rPr>
              <a:t> </a:t>
            </a:r>
            <a:r>
              <a:rPr lang="ru-RU" sz="1600" dirty="0" err="1" smtClean="0">
                <a:solidFill>
                  <a:schemeClr val="bg1"/>
                </a:solidFill>
              </a:rPr>
              <a:t>Vinicius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Benzema</a:t>
            </a:r>
            <a:endParaRPr lang="ru-RU" sz="1600" dirty="0" smtClean="0">
              <a:solidFill>
                <a:schemeClr val="bg1"/>
              </a:solidFill>
            </a:endParaRPr>
          </a:p>
          <a:p>
            <a:r>
              <a:rPr lang="ru-RU" sz="1600" dirty="0" err="1" smtClean="0">
                <a:solidFill>
                  <a:schemeClr val="bg1"/>
                </a:solidFill>
              </a:rPr>
              <a:t>Analitika</a:t>
            </a:r>
            <a:r>
              <a:rPr lang="ru-RU" sz="1600" dirty="0" smtClean="0">
                <a:solidFill>
                  <a:schemeClr val="bg1"/>
                </a:solidFill>
              </a:rPr>
              <a:t> </a:t>
            </a:r>
            <a:r>
              <a:rPr lang="ru-RU" sz="1600" dirty="0" err="1" smtClean="0">
                <a:solidFill>
                  <a:schemeClr val="bg1"/>
                </a:solidFill>
              </a:rPr>
              <a:t>müdafiə</a:t>
            </a:r>
            <a:r>
              <a:rPr lang="ru-RU" sz="1600" dirty="0" smtClean="0">
                <a:solidFill>
                  <a:schemeClr val="bg1"/>
                </a:solidFill>
              </a:rPr>
              <a:t> </a:t>
            </a:r>
            <a:r>
              <a:rPr lang="ru-RU" sz="1600" dirty="0" err="1" smtClean="0">
                <a:solidFill>
                  <a:schemeClr val="bg1"/>
                </a:solidFill>
              </a:rPr>
              <a:t>xəttini</a:t>
            </a:r>
            <a:r>
              <a:rPr lang="ru-RU" sz="1600" dirty="0" smtClean="0">
                <a:solidFill>
                  <a:schemeClr val="bg1"/>
                </a:solidFill>
              </a:rPr>
              <a:t> </a:t>
            </a:r>
            <a:r>
              <a:rPr lang="ru-RU" sz="1600" dirty="0" err="1" smtClean="0">
                <a:solidFill>
                  <a:schemeClr val="bg1"/>
                </a:solidFill>
              </a:rPr>
              <a:t>yuxarıda</a:t>
            </a:r>
            <a:r>
              <a:rPr lang="ru-RU" sz="1600" dirty="0" smtClean="0">
                <a:solidFill>
                  <a:schemeClr val="bg1"/>
                </a:solidFill>
              </a:rPr>
              <a:t> </a:t>
            </a:r>
            <a:r>
              <a:rPr lang="ru-RU" sz="1600" dirty="0" err="1" smtClean="0">
                <a:solidFill>
                  <a:schemeClr val="bg1"/>
                </a:solidFill>
              </a:rPr>
              <a:t>dəyişdirməyi</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sərbəst</a:t>
            </a:r>
            <a:r>
              <a:rPr lang="ru-RU" sz="1600" dirty="0" smtClean="0">
                <a:solidFill>
                  <a:schemeClr val="bg1"/>
                </a:solidFill>
              </a:rPr>
              <a:t> </a:t>
            </a:r>
            <a:r>
              <a:rPr lang="ru-RU" sz="1600" dirty="0" err="1" smtClean="0">
                <a:solidFill>
                  <a:schemeClr val="bg1"/>
                </a:solidFill>
              </a:rPr>
              <a:t>zonaları</a:t>
            </a:r>
            <a:r>
              <a:rPr lang="ru-RU" sz="1600" dirty="0" smtClean="0">
                <a:solidFill>
                  <a:schemeClr val="bg1"/>
                </a:solidFill>
              </a:rPr>
              <a:t> </a:t>
            </a:r>
            <a:r>
              <a:rPr lang="ru-RU" sz="1600" dirty="0" err="1" smtClean="0">
                <a:solidFill>
                  <a:schemeClr val="bg1"/>
                </a:solidFill>
              </a:rPr>
              <a:t>azaltmağı</a:t>
            </a:r>
            <a:r>
              <a:rPr lang="ru-RU" sz="1600" dirty="0" smtClean="0">
                <a:solidFill>
                  <a:schemeClr val="bg1"/>
                </a:solidFill>
              </a:rPr>
              <a:t> </a:t>
            </a:r>
            <a:r>
              <a:rPr lang="ru-RU" sz="1600" dirty="0" err="1" smtClean="0">
                <a:solidFill>
                  <a:schemeClr val="bg1"/>
                </a:solidFill>
              </a:rPr>
              <a:t>təklif</a:t>
            </a:r>
            <a:r>
              <a:rPr lang="ru-RU" sz="1600" dirty="0" smtClean="0">
                <a:solidFill>
                  <a:schemeClr val="bg1"/>
                </a:solidFill>
              </a:rPr>
              <a:t> </a:t>
            </a:r>
            <a:r>
              <a:rPr lang="ru-RU" sz="1600" dirty="0" err="1" smtClean="0">
                <a:solidFill>
                  <a:schemeClr val="bg1"/>
                </a:solidFill>
              </a:rPr>
              <a:t>etdi</a:t>
            </a:r>
            <a:r>
              <a:rPr lang="ru-RU" sz="1600" dirty="0" smtClean="0">
                <a:solidFill>
                  <a:schemeClr val="bg1"/>
                </a:solidFill>
              </a:rPr>
              <a:t>.</a:t>
            </a:r>
          </a:p>
          <a:p>
            <a:r>
              <a:rPr lang="ru-RU" sz="1600" dirty="0" err="1" smtClean="0">
                <a:solidFill>
                  <a:schemeClr val="bg1"/>
                </a:solidFill>
              </a:rPr>
              <a:t>Nəticədə</a:t>
            </a:r>
            <a:r>
              <a:rPr lang="ru-RU" sz="1600" dirty="0" smtClean="0">
                <a:solidFill>
                  <a:schemeClr val="bg1"/>
                </a:solidFill>
              </a:rPr>
              <a:t>, </a:t>
            </a:r>
            <a:r>
              <a:rPr lang="ru-RU" sz="1600" dirty="0" err="1" smtClean="0">
                <a:solidFill>
                  <a:schemeClr val="bg1"/>
                </a:solidFill>
              </a:rPr>
              <a:t>Vinicius</a:t>
            </a:r>
            <a:r>
              <a:rPr lang="ru-RU" sz="1600" dirty="0" smtClean="0">
                <a:solidFill>
                  <a:schemeClr val="bg1"/>
                </a:solidFill>
              </a:rPr>
              <a:t> </a:t>
            </a:r>
            <a:r>
              <a:rPr lang="ru-RU" sz="1600" dirty="0" err="1" smtClean="0">
                <a:solidFill>
                  <a:schemeClr val="bg1"/>
                </a:solidFill>
              </a:rPr>
              <a:t>və</a:t>
            </a:r>
            <a:r>
              <a:rPr lang="ru-RU" sz="1600" dirty="0" smtClean="0">
                <a:solidFill>
                  <a:schemeClr val="bg1"/>
                </a:solidFill>
              </a:rPr>
              <a:t> </a:t>
            </a:r>
            <a:r>
              <a:rPr lang="ru-RU" sz="1600" dirty="0" err="1" smtClean="0">
                <a:solidFill>
                  <a:schemeClr val="bg1"/>
                </a:solidFill>
              </a:rPr>
              <a:t>Benzema</a:t>
            </a:r>
            <a:r>
              <a:rPr lang="az-Latn-AZ" sz="1600" dirty="0" smtClean="0">
                <a:solidFill>
                  <a:schemeClr val="bg1"/>
                </a:solidFill>
              </a:rPr>
              <a:t> ,</a:t>
            </a:r>
            <a:r>
              <a:rPr lang="ru-RU" sz="1600" dirty="0" smtClean="0">
                <a:solidFill>
                  <a:schemeClr val="bg1"/>
                </a:solidFill>
              </a:rPr>
              <a:t> </a:t>
            </a:r>
            <a:r>
              <a:rPr lang="az-Latn-AZ" sz="1600" dirty="0" smtClean="0">
                <a:solidFill>
                  <a:schemeClr val="bg1"/>
                </a:solidFill>
              </a:rPr>
              <a:t>City </a:t>
            </a:r>
            <a:r>
              <a:rPr lang="ru-RU" sz="1600" dirty="0" err="1" smtClean="0">
                <a:solidFill>
                  <a:schemeClr val="bg1"/>
                </a:solidFill>
              </a:rPr>
              <a:t>qapısına</a:t>
            </a:r>
            <a:r>
              <a:rPr lang="ru-RU" sz="1600" dirty="0" smtClean="0">
                <a:solidFill>
                  <a:schemeClr val="bg1"/>
                </a:solidFill>
              </a:rPr>
              <a:t> </a:t>
            </a:r>
            <a:r>
              <a:rPr lang="ru-RU" sz="1600" dirty="0" err="1" smtClean="0">
                <a:solidFill>
                  <a:schemeClr val="bg1"/>
                </a:solidFill>
              </a:rPr>
              <a:t>bir</a:t>
            </a:r>
            <a:r>
              <a:rPr lang="ru-RU" sz="1600" dirty="0" smtClean="0">
                <a:solidFill>
                  <a:schemeClr val="bg1"/>
                </a:solidFill>
              </a:rPr>
              <a:t> </a:t>
            </a:r>
            <a:r>
              <a:rPr lang="ru-RU" sz="1600" dirty="0" err="1" smtClean="0">
                <a:solidFill>
                  <a:schemeClr val="bg1"/>
                </a:solidFill>
              </a:rPr>
              <a:t>zərbə</a:t>
            </a:r>
            <a:r>
              <a:rPr lang="ru-RU" sz="1600" dirty="0" smtClean="0">
                <a:solidFill>
                  <a:schemeClr val="bg1"/>
                </a:solidFill>
              </a:rPr>
              <a:t> </a:t>
            </a:r>
            <a:r>
              <a:rPr lang="ru-RU" sz="1600" dirty="0" err="1" smtClean="0">
                <a:solidFill>
                  <a:schemeClr val="bg1"/>
                </a:solidFill>
              </a:rPr>
              <a:t>vurmadılar</a:t>
            </a:r>
            <a:r>
              <a:rPr lang="ru-RU" sz="1600" dirty="0" smtClean="0">
                <a:solidFill>
                  <a:schemeClr val="bg1"/>
                </a:solidFill>
              </a:rPr>
              <a:t>!</a:t>
            </a:r>
            <a:endParaRPr lang="en-US" sz="1600" dirty="0" smtClean="0">
              <a:solidFill>
                <a:schemeClr val="bg1"/>
              </a:solidFill>
            </a:endParaRPr>
          </a:p>
          <a:p>
            <a:endParaRPr lang="ru-RU" sz="1600" dirty="0" smtClean="0">
              <a:solidFill>
                <a:schemeClr val="bg1"/>
              </a:solidFill>
            </a:endParaRPr>
          </a:p>
          <a:p>
            <a:r>
              <a:rPr lang="ru-RU" sz="1600" dirty="0" smtClean="0">
                <a:solidFill>
                  <a:schemeClr val="bg1"/>
                </a:solidFill>
              </a:rPr>
              <a:t>4</a:t>
            </a:r>
            <a:r>
              <a:rPr lang="en-US" sz="1600" dirty="0">
                <a:solidFill>
                  <a:schemeClr val="bg1"/>
                </a:solidFill>
              </a:rPr>
              <a:t>.</a:t>
            </a:r>
            <a:r>
              <a:rPr lang="ru-RU" sz="1600" dirty="0" smtClean="0">
                <a:solidFill>
                  <a:schemeClr val="bg1"/>
                </a:solidFill>
              </a:rPr>
              <a:t> </a:t>
            </a:r>
            <a:r>
              <a:rPr lang="en-US" sz="1600" dirty="0" err="1">
                <a:solidFill>
                  <a:schemeClr val="bg1"/>
                </a:solidFill>
              </a:rPr>
              <a:t>O</a:t>
            </a:r>
            <a:r>
              <a:rPr lang="ru-RU" sz="1600" dirty="0" err="1" smtClean="0">
                <a:solidFill>
                  <a:schemeClr val="bg1"/>
                </a:solidFill>
              </a:rPr>
              <a:t>yun</a:t>
            </a:r>
            <a:r>
              <a:rPr lang="ru-RU" sz="1600" dirty="0" smtClean="0">
                <a:solidFill>
                  <a:schemeClr val="bg1"/>
                </a:solidFill>
              </a:rPr>
              <a:t> </a:t>
            </a:r>
            <a:r>
              <a:rPr lang="ru-RU" sz="1600" dirty="0" err="1" smtClean="0">
                <a:solidFill>
                  <a:schemeClr val="bg1"/>
                </a:solidFill>
              </a:rPr>
              <a:t>modeli</a:t>
            </a:r>
            <a:r>
              <a:rPr lang="az-Latn-AZ" sz="1600" dirty="0" smtClean="0">
                <a:solidFill>
                  <a:schemeClr val="bg1"/>
                </a:solidFill>
              </a:rPr>
              <a:t> City</a:t>
            </a:r>
            <a:r>
              <a:rPr lang="en-US" sz="1600" dirty="0" smtClean="0">
                <a:solidFill>
                  <a:schemeClr val="bg1"/>
                </a:solidFill>
              </a:rPr>
              <a:t>’</a:t>
            </a:r>
            <a:r>
              <a:rPr lang="az-Latn-AZ" sz="1600" dirty="0" smtClean="0">
                <a:solidFill>
                  <a:schemeClr val="bg1"/>
                </a:solidFill>
              </a:rPr>
              <a:t>nin</a:t>
            </a:r>
            <a:r>
              <a:rPr lang="ru-RU" sz="1600" dirty="0" smtClean="0">
                <a:solidFill>
                  <a:schemeClr val="bg1"/>
                </a:solidFill>
              </a:rPr>
              <a:t> </a:t>
            </a:r>
            <a:r>
              <a:rPr lang="ru-RU" sz="1600" dirty="0" smtClean="0">
                <a:solidFill>
                  <a:schemeClr val="bg1"/>
                </a:solidFill>
              </a:rPr>
              <a:t>"3-2-4-1" </a:t>
            </a:r>
            <a:r>
              <a:rPr lang="az-Latn-AZ" sz="1600" dirty="0" smtClean="0">
                <a:solidFill>
                  <a:schemeClr val="bg1"/>
                </a:solidFill>
              </a:rPr>
              <a:t>VS</a:t>
            </a:r>
            <a:r>
              <a:rPr lang="ru-RU" sz="1600" dirty="0" smtClean="0">
                <a:solidFill>
                  <a:schemeClr val="bg1"/>
                </a:solidFill>
              </a:rPr>
              <a:t> </a:t>
            </a:r>
            <a:r>
              <a:rPr lang="az-Latn-AZ" sz="1600" dirty="0" smtClean="0">
                <a:solidFill>
                  <a:schemeClr val="bg1"/>
                </a:solidFill>
              </a:rPr>
              <a:t>Real</a:t>
            </a:r>
            <a:r>
              <a:rPr lang="en-US" sz="1600" dirty="0" smtClean="0">
                <a:solidFill>
                  <a:schemeClr val="bg1"/>
                </a:solidFill>
              </a:rPr>
              <a:t>’in</a:t>
            </a:r>
            <a:r>
              <a:rPr lang="az-Latn-AZ" sz="1600" dirty="0" smtClean="0">
                <a:solidFill>
                  <a:schemeClr val="bg1"/>
                </a:solidFill>
              </a:rPr>
              <a:t> müdfiyə bloku</a:t>
            </a:r>
            <a:r>
              <a:rPr lang="en-US" sz="1600" dirty="0" smtClean="0">
                <a:solidFill>
                  <a:schemeClr val="bg1"/>
                </a:solidFill>
              </a:rPr>
              <a:t> </a:t>
            </a:r>
            <a:endParaRPr lang="az-Latn-AZ" sz="1600" dirty="0" smtClean="0">
              <a:solidFill>
                <a:schemeClr val="bg1"/>
              </a:solidFill>
            </a:endParaRPr>
          </a:p>
          <a:p>
            <a:r>
              <a:rPr lang="ru-RU" sz="1600" dirty="0" smtClean="0">
                <a:solidFill>
                  <a:schemeClr val="bg1"/>
                </a:solidFill>
              </a:rPr>
              <a:t>AI</a:t>
            </a:r>
            <a:r>
              <a:rPr lang="ru-RU" sz="1600" dirty="0" smtClean="0">
                <a:solidFill>
                  <a:schemeClr val="bg1"/>
                </a:solidFill>
              </a:rPr>
              <a:t>, </a:t>
            </a:r>
            <a:r>
              <a:rPr lang="ru-RU" sz="1600" dirty="0" err="1" smtClean="0">
                <a:solidFill>
                  <a:schemeClr val="bg1"/>
                </a:solidFill>
              </a:rPr>
              <a:t>dörd</a:t>
            </a:r>
            <a:r>
              <a:rPr lang="ru-RU" sz="1600" dirty="0" smtClean="0">
                <a:solidFill>
                  <a:schemeClr val="bg1"/>
                </a:solidFill>
              </a:rPr>
              <a:t> </a:t>
            </a:r>
            <a:r>
              <a:rPr lang="ru-RU" sz="1600" dirty="0" err="1" smtClean="0">
                <a:solidFill>
                  <a:schemeClr val="bg1"/>
                </a:solidFill>
              </a:rPr>
              <a:t>hücumçu</a:t>
            </a:r>
            <a:r>
              <a:rPr lang="ru-RU" sz="1600" dirty="0" smtClean="0">
                <a:solidFill>
                  <a:schemeClr val="bg1"/>
                </a:solidFill>
              </a:rPr>
              <a:t> </a:t>
            </a:r>
            <a:r>
              <a:rPr lang="ru-RU" sz="1600" dirty="0" err="1" smtClean="0">
                <a:solidFill>
                  <a:schemeClr val="bg1"/>
                </a:solidFill>
              </a:rPr>
              <a:t>yarımmüdafiəçinin</a:t>
            </a:r>
            <a:r>
              <a:rPr lang="ru-RU" sz="1600" dirty="0" smtClean="0">
                <a:solidFill>
                  <a:schemeClr val="bg1"/>
                </a:solidFill>
              </a:rPr>
              <a:t> </a:t>
            </a:r>
            <a:r>
              <a:rPr lang="ru-RU" sz="1600" dirty="0" err="1" smtClean="0">
                <a:solidFill>
                  <a:schemeClr val="bg1"/>
                </a:solidFill>
              </a:rPr>
              <a:t>istifadəsinin</a:t>
            </a:r>
            <a:r>
              <a:rPr lang="ru-RU" sz="1600" dirty="0" smtClean="0">
                <a:solidFill>
                  <a:schemeClr val="bg1"/>
                </a:solidFill>
              </a:rPr>
              <a:t> </a:t>
            </a:r>
            <a:r>
              <a:rPr lang="ru-RU" sz="1600" dirty="0" err="1" smtClean="0">
                <a:solidFill>
                  <a:schemeClr val="bg1"/>
                </a:solidFill>
              </a:rPr>
              <a:t>Realın</a:t>
            </a:r>
            <a:r>
              <a:rPr lang="ru-RU" sz="1600" dirty="0" smtClean="0">
                <a:solidFill>
                  <a:schemeClr val="bg1"/>
                </a:solidFill>
              </a:rPr>
              <a:t> </a:t>
            </a:r>
            <a:r>
              <a:rPr lang="ru-RU" sz="1600" dirty="0" err="1" smtClean="0">
                <a:solidFill>
                  <a:schemeClr val="bg1"/>
                </a:solidFill>
              </a:rPr>
              <a:t>müdafiəsini</a:t>
            </a:r>
            <a:r>
              <a:rPr lang="ru-RU" sz="1600" dirty="0" smtClean="0">
                <a:solidFill>
                  <a:schemeClr val="bg1"/>
                </a:solidFill>
              </a:rPr>
              <a:t> </a:t>
            </a:r>
            <a:r>
              <a:rPr lang="ru-RU" sz="1600" dirty="0" err="1" smtClean="0">
                <a:solidFill>
                  <a:schemeClr val="bg1"/>
                </a:solidFill>
              </a:rPr>
              <a:t>pozacağını</a:t>
            </a:r>
            <a:r>
              <a:rPr lang="ru-RU" sz="1600" dirty="0" smtClean="0">
                <a:solidFill>
                  <a:schemeClr val="bg1"/>
                </a:solidFill>
              </a:rPr>
              <a:t> </a:t>
            </a:r>
            <a:r>
              <a:rPr lang="ru-RU" sz="1600" dirty="0" err="1" smtClean="0">
                <a:solidFill>
                  <a:schemeClr val="bg1"/>
                </a:solidFill>
              </a:rPr>
              <a:t>proqnozlaşdırdı</a:t>
            </a:r>
            <a:r>
              <a:rPr lang="ru-RU" sz="1600" dirty="0" smtClean="0">
                <a:solidFill>
                  <a:schemeClr val="bg1"/>
                </a:solidFill>
              </a:rPr>
              <a:t>.</a:t>
            </a:r>
          </a:p>
          <a:p>
            <a:r>
              <a:rPr lang="ru-RU" sz="1600" dirty="0" err="1" smtClean="0">
                <a:solidFill>
                  <a:schemeClr val="bg1"/>
                </a:solidFill>
              </a:rPr>
              <a:t>Bernard</a:t>
            </a:r>
            <a:r>
              <a:rPr lang="ru-RU" sz="1600" dirty="0" smtClean="0">
                <a:solidFill>
                  <a:schemeClr val="bg1"/>
                </a:solidFill>
              </a:rPr>
              <a:t> </a:t>
            </a:r>
            <a:r>
              <a:rPr lang="ru-RU" sz="1600" dirty="0" err="1" smtClean="0">
                <a:solidFill>
                  <a:schemeClr val="bg1"/>
                </a:solidFill>
              </a:rPr>
              <a:t>Silva</a:t>
            </a:r>
            <a:r>
              <a:rPr lang="ru-RU" sz="1600" dirty="0" smtClean="0">
                <a:solidFill>
                  <a:schemeClr val="bg1"/>
                </a:solidFill>
              </a:rPr>
              <a:t> </a:t>
            </a:r>
            <a:r>
              <a:rPr lang="ru-RU" sz="1600" dirty="0" err="1" smtClean="0">
                <a:solidFill>
                  <a:schemeClr val="bg1"/>
                </a:solidFill>
              </a:rPr>
              <a:t>cərimə</a:t>
            </a:r>
            <a:r>
              <a:rPr lang="ru-RU" sz="1600" dirty="0" smtClean="0">
                <a:solidFill>
                  <a:schemeClr val="bg1"/>
                </a:solidFill>
              </a:rPr>
              <a:t> </a:t>
            </a:r>
            <a:r>
              <a:rPr lang="ru-RU" sz="1600" dirty="0" err="1" smtClean="0">
                <a:solidFill>
                  <a:schemeClr val="bg1"/>
                </a:solidFill>
              </a:rPr>
              <a:t>meydançasındakı</a:t>
            </a:r>
            <a:r>
              <a:rPr lang="ru-RU" sz="1600" dirty="0" smtClean="0">
                <a:solidFill>
                  <a:schemeClr val="bg1"/>
                </a:solidFill>
              </a:rPr>
              <a:t> </a:t>
            </a:r>
            <a:r>
              <a:rPr lang="ru-RU" sz="1600" dirty="0" err="1" smtClean="0">
                <a:solidFill>
                  <a:schemeClr val="bg1"/>
                </a:solidFill>
              </a:rPr>
              <a:t>boş</a:t>
            </a:r>
            <a:r>
              <a:rPr lang="ru-RU" sz="1600" dirty="0" smtClean="0">
                <a:solidFill>
                  <a:schemeClr val="bg1"/>
                </a:solidFill>
              </a:rPr>
              <a:t> </a:t>
            </a:r>
            <a:r>
              <a:rPr lang="ru-RU" sz="1600" dirty="0" err="1" smtClean="0">
                <a:solidFill>
                  <a:schemeClr val="bg1"/>
                </a:solidFill>
              </a:rPr>
              <a:t>zonaları</a:t>
            </a:r>
            <a:r>
              <a:rPr lang="ru-RU" sz="1600" dirty="0" smtClean="0">
                <a:solidFill>
                  <a:schemeClr val="bg1"/>
                </a:solidFill>
              </a:rPr>
              <a:t> </a:t>
            </a:r>
            <a:r>
              <a:rPr lang="ru-RU" sz="1600" dirty="0" err="1" smtClean="0">
                <a:solidFill>
                  <a:schemeClr val="bg1"/>
                </a:solidFill>
              </a:rPr>
              <a:t>dolduraraq</a:t>
            </a:r>
            <a:r>
              <a:rPr lang="ru-RU" sz="1600" dirty="0" smtClean="0">
                <a:solidFill>
                  <a:schemeClr val="bg1"/>
                </a:solidFill>
              </a:rPr>
              <a:t> </a:t>
            </a:r>
            <a:r>
              <a:rPr lang="ru-RU" sz="1600" dirty="0" err="1" smtClean="0">
                <a:solidFill>
                  <a:schemeClr val="bg1"/>
                </a:solidFill>
              </a:rPr>
              <a:t>dubl</a:t>
            </a:r>
            <a:r>
              <a:rPr lang="ru-RU" sz="1600" dirty="0" smtClean="0">
                <a:solidFill>
                  <a:schemeClr val="bg1"/>
                </a:solidFill>
              </a:rPr>
              <a:t> </a:t>
            </a:r>
            <a:r>
              <a:rPr lang="ru-RU" sz="1600" dirty="0" err="1" smtClean="0">
                <a:solidFill>
                  <a:schemeClr val="bg1"/>
                </a:solidFill>
              </a:rPr>
              <a:t>etdi</a:t>
            </a:r>
            <a:r>
              <a:rPr lang="ru-RU" sz="1600" dirty="0" smtClean="0">
                <a:solidFill>
                  <a:schemeClr val="bg1"/>
                </a:solidFill>
              </a:rPr>
              <a:t>.</a:t>
            </a:r>
            <a:endParaRPr lang="ru-RU" sz="1600" dirty="0">
              <a:solidFill>
                <a:schemeClr val="bg1"/>
              </a:solidFill>
            </a:endParaRPr>
          </a:p>
        </p:txBody>
      </p:sp>
      <p:sp>
        <p:nvSpPr>
          <p:cNvPr id="7" name="Прямоугольник 6"/>
          <p:cNvSpPr/>
          <p:nvPr/>
        </p:nvSpPr>
        <p:spPr>
          <a:xfrm>
            <a:off x="13776020" y="3298013"/>
            <a:ext cx="296240" cy="369332"/>
          </a:xfrm>
          <a:prstGeom prst="rect">
            <a:avLst/>
          </a:prstGeom>
        </p:spPr>
        <p:txBody>
          <a:bodyPr wrap="square">
            <a:spAutoFit/>
          </a:bodyPr>
          <a:lstStyle/>
          <a:p>
            <a:r>
              <a:rPr lang="ru-RU" dirty="0" smtClean="0">
                <a:solidFill>
                  <a:schemeClr val="bg1"/>
                </a:solidFill>
              </a:rPr>
              <a:t>📌</a:t>
            </a:r>
            <a:endParaRPr lang="ru-RU" dirty="0">
              <a:solidFill>
                <a:schemeClr val="bg1"/>
              </a:solidFill>
            </a:endParaRPr>
          </a:p>
        </p:txBody>
      </p:sp>
      <p:sp>
        <p:nvSpPr>
          <p:cNvPr id="11" name="Прямоугольник 10"/>
          <p:cNvSpPr/>
          <p:nvPr/>
        </p:nvSpPr>
        <p:spPr>
          <a:xfrm>
            <a:off x="6868085" y="3089010"/>
            <a:ext cx="418704" cy="646331"/>
          </a:xfrm>
          <a:prstGeom prst="rect">
            <a:avLst/>
          </a:prstGeom>
        </p:spPr>
        <p:txBody>
          <a:bodyPr wrap="none">
            <a:spAutoFit/>
          </a:bodyPr>
          <a:lstStyle/>
          <a:p>
            <a:r>
              <a:rPr lang="ru-RU" sz="3600" b="1" i="1" dirty="0">
                <a:solidFill>
                  <a:schemeClr val="bg1"/>
                </a:solidFill>
              </a:rPr>
              <a:t>2</a:t>
            </a:r>
            <a:endParaRPr lang="ru-RU" sz="3600" b="1" i="1" dirty="0"/>
          </a:p>
        </p:txBody>
      </p:sp>
      <p:sp>
        <p:nvSpPr>
          <p:cNvPr id="12" name="Выгнутая вправо стрелка 11"/>
          <p:cNvSpPr/>
          <p:nvPr/>
        </p:nvSpPr>
        <p:spPr>
          <a:xfrm rot="15610144">
            <a:off x="5764034" y="1396806"/>
            <a:ext cx="1548833" cy="1944342"/>
          </a:xfrm>
          <a:prstGeom prst="curvedLef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1498770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226142" y="304801"/>
            <a:ext cx="12024852" cy="3693319"/>
          </a:xfrm>
          <a:prstGeom prst="rect">
            <a:avLst/>
          </a:prstGeom>
        </p:spPr>
        <p:txBody>
          <a:bodyPr wrap="square">
            <a:spAutoFit/>
          </a:bodyPr>
          <a:lstStyle/>
          <a:p>
            <a:r>
              <a:rPr lang="ru-RU" dirty="0" err="1" smtClean="0">
                <a:solidFill>
                  <a:schemeClr val="accent4">
                    <a:lumMod val="60000"/>
                    <a:lumOff val="40000"/>
                  </a:schemeClr>
                </a:solidFill>
              </a:rPr>
              <a:t>Peşəkar</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idmanda</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məlumatların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istifadəsi</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idmançıların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məşqinə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taktikasına</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fiziki</a:t>
            </a:r>
            <a:r>
              <a:rPr lang="ru-RU" dirty="0" smtClean="0">
                <a:solidFill>
                  <a:schemeClr val="accent4">
                    <a:lumMod val="60000"/>
                    <a:lumOff val="40000"/>
                  </a:schemeClr>
                </a:solidFill>
              </a:rPr>
              <a:t> </a:t>
            </a:r>
            <a:r>
              <a:rPr lang="ru-RU" dirty="0" err="1" smtClean="0">
                <a:solidFill>
                  <a:schemeClr val="accent4">
                    <a:lumMod val="60000"/>
                    <a:lumOff val="40000"/>
                  </a:schemeClr>
                </a:solidFill>
              </a:rPr>
              <a:t>hazırlığının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idarə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edilməsinə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yanaşmanı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kəskin</a:t>
            </a:r>
            <a:r>
              <a:rPr lang="ru-RU" dirty="0" smtClean="0">
                <a:solidFill>
                  <a:schemeClr val="accent4">
                    <a:lumMod val="60000"/>
                    <a:lumOff val="40000"/>
                  </a:schemeClr>
                </a:solidFill>
              </a:rPr>
              <a:t> </a:t>
            </a:r>
            <a:r>
              <a:rPr lang="ru-RU" dirty="0" err="1" smtClean="0">
                <a:solidFill>
                  <a:schemeClr val="accent4">
                    <a:lumMod val="60000"/>
                    <a:lumOff val="40000"/>
                  </a:schemeClr>
                </a:solidFill>
              </a:rPr>
              <a:t>şəkildə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dəyişdirdi</a:t>
            </a:r>
            <a:r>
              <a:rPr lang="ru-RU" dirty="0" smtClean="0">
                <a:solidFill>
                  <a:schemeClr val="accent4">
                    <a:lumMod val="60000"/>
                    <a:lumOff val="40000"/>
                  </a:schemeClr>
                </a:solidFill>
              </a:rPr>
              <a:t>. </a:t>
            </a:r>
            <a:r>
              <a:rPr lang="ru-RU" dirty="0" err="1" smtClean="0">
                <a:solidFill>
                  <a:schemeClr val="accent4">
                    <a:lumMod val="60000"/>
                    <a:lumOff val="40000"/>
                  </a:schemeClr>
                </a:solidFill>
              </a:rPr>
              <a:t>Süni</a:t>
            </a:r>
            <a:r>
              <a:rPr lang="ru-RU" dirty="0" smtClean="0">
                <a:solidFill>
                  <a:schemeClr val="accent4">
                    <a:lumMod val="60000"/>
                    <a:lumOff val="40000"/>
                  </a:schemeClr>
                </a:solidFill>
              </a:rPr>
              <a:t> </a:t>
            </a:r>
            <a:r>
              <a:rPr lang="ru-RU" dirty="0" err="1" smtClean="0">
                <a:solidFill>
                  <a:schemeClr val="accent4">
                    <a:lumMod val="60000"/>
                    <a:lumOff val="40000"/>
                  </a:schemeClr>
                </a:solidFill>
              </a:rPr>
              <a:t>intellekt</a:t>
            </a:r>
            <a:r>
              <a:rPr lang="ru-RU" dirty="0" smtClean="0">
                <a:solidFill>
                  <a:schemeClr val="accent4">
                    <a:lumMod val="60000"/>
                    <a:lumOff val="40000"/>
                  </a:schemeClr>
                </a:solidFill>
              </a:rPr>
              <a:t>, </a:t>
            </a:r>
            <a:r>
              <a:rPr lang="ru-RU" dirty="0" err="1" smtClean="0">
                <a:solidFill>
                  <a:schemeClr val="accent4">
                    <a:lumMod val="60000"/>
                    <a:lumOff val="40000"/>
                  </a:schemeClr>
                </a:solidFill>
              </a:rPr>
              <a:t>maşın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öyrənməsi</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Big</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Data-ya</a:t>
            </a:r>
            <a:r>
              <a:rPr lang="ru-RU" dirty="0" smtClean="0">
                <a:solidFill>
                  <a:schemeClr val="accent4">
                    <a:lumMod val="60000"/>
                    <a:lumOff val="40000"/>
                  </a:schemeClr>
                </a:solidFill>
              </a:rPr>
              <a:t> </a:t>
            </a:r>
            <a:r>
              <a:rPr lang="ru-RU" dirty="0" err="1" smtClean="0">
                <a:solidFill>
                  <a:schemeClr val="accent4">
                    <a:lumMod val="60000"/>
                    <a:lumOff val="40000"/>
                  </a:schemeClr>
                </a:solidFill>
              </a:rPr>
              <a:t>əsaslanan</a:t>
            </a:r>
            <a:r>
              <a:rPr lang="ru-RU" dirty="0" smtClean="0">
                <a:solidFill>
                  <a:schemeClr val="accent4">
                    <a:lumMod val="60000"/>
                    <a:lumOff val="40000"/>
                  </a:schemeClr>
                </a:solidFill>
              </a:rPr>
              <a:t> </a:t>
            </a:r>
            <a:r>
              <a:rPr lang="ru-RU" dirty="0" err="1" smtClean="0">
                <a:solidFill>
                  <a:schemeClr val="accent4">
                    <a:lumMod val="60000"/>
                    <a:lumOff val="40000"/>
                  </a:schemeClr>
                </a:solidFill>
              </a:rPr>
              <a:t>müasir</a:t>
            </a:r>
            <a:r>
              <a:rPr lang="ru-RU" dirty="0" smtClean="0">
                <a:solidFill>
                  <a:schemeClr val="accent4">
                    <a:lumMod val="60000"/>
                    <a:lumOff val="40000"/>
                  </a:schemeClr>
                </a:solidFill>
              </a:rPr>
              <a:t> </a:t>
            </a:r>
            <a:r>
              <a:rPr lang="ru-RU" dirty="0" err="1" smtClean="0">
                <a:solidFill>
                  <a:schemeClr val="accent4">
                    <a:lumMod val="60000"/>
                    <a:lumOff val="40000"/>
                  </a:schemeClr>
                </a:solidFill>
              </a:rPr>
              <a:t>analitik</a:t>
            </a:r>
            <a:r>
              <a:rPr lang="ru-RU" dirty="0" smtClean="0">
                <a:solidFill>
                  <a:schemeClr val="accent4">
                    <a:lumMod val="60000"/>
                    <a:lumOff val="40000"/>
                  </a:schemeClr>
                </a:solidFill>
              </a:rPr>
              <a:t> </a:t>
            </a:r>
            <a:r>
              <a:rPr lang="ru-RU" dirty="0" err="1" smtClean="0">
                <a:solidFill>
                  <a:schemeClr val="accent4">
                    <a:lumMod val="60000"/>
                    <a:lumOff val="40000"/>
                  </a:schemeClr>
                </a:solidFill>
              </a:rPr>
              <a:t>alətlər</a:t>
            </a:r>
            <a:r>
              <a:rPr lang="ru-RU" dirty="0" smtClean="0">
                <a:solidFill>
                  <a:schemeClr val="accent4">
                    <a:lumMod val="60000"/>
                    <a:lumOff val="40000"/>
                  </a:schemeClr>
                </a:solidFill>
              </a:rPr>
              <a:t> </a:t>
            </a:r>
            <a:r>
              <a:rPr lang="ru-RU" dirty="0" err="1" smtClean="0">
                <a:solidFill>
                  <a:schemeClr val="accent4">
                    <a:lumMod val="60000"/>
                    <a:lumOff val="40000"/>
                  </a:schemeClr>
                </a:solidFill>
              </a:rPr>
              <a:t>təkcə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idmançıların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cari</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vəziyyətini</a:t>
            </a:r>
            <a:r>
              <a:rPr lang="ru-RU" dirty="0" smtClean="0">
                <a:solidFill>
                  <a:schemeClr val="accent4">
                    <a:lumMod val="60000"/>
                    <a:lumOff val="40000"/>
                  </a:schemeClr>
                </a:solidFill>
              </a:rPr>
              <a:t> </a:t>
            </a:r>
            <a:r>
              <a:rPr lang="ru-RU" dirty="0" err="1" smtClean="0">
                <a:solidFill>
                  <a:schemeClr val="accent4">
                    <a:lumMod val="60000"/>
                    <a:lumOff val="40000"/>
                  </a:schemeClr>
                </a:solidFill>
              </a:rPr>
              <a:t>izləməyə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deyil</a:t>
            </a:r>
            <a:r>
              <a:rPr lang="ru-RU" dirty="0" smtClean="0">
                <a:solidFill>
                  <a:schemeClr val="accent4">
                    <a:lumMod val="60000"/>
                    <a:lumOff val="40000"/>
                  </a:schemeClr>
                </a:solidFill>
              </a:rPr>
              <a:t>, </a:t>
            </a:r>
            <a:r>
              <a:rPr lang="ru-RU" dirty="0" err="1" smtClean="0">
                <a:solidFill>
                  <a:schemeClr val="accent4">
                    <a:lumMod val="60000"/>
                    <a:lumOff val="40000"/>
                  </a:schemeClr>
                </a:solidFill>
              </a:rPr>
              <a:t>həm</a:t>
            </a:r>
            <a:r>
              <a:rPr lang="ru-RU" dirty="0" smtClean="0">
                <a:solidFill>
                  <a:schemeClr val="accent4">
                    <a:lumMod val="60000"/>
                    <a:lumOff val="40000"/>
                  </a:schemeClr>
                </a:solidFill>
              </a:rPr>
              <a:t> </a:t>
            </a:r>
            <a:r>
              <a:rPr lang="ru-RU" dirty="0" err="1" smtClean="0">
                <a:solidFill>
                  <a:schemeClr val="accent4">
                    <a:lumMod val="60000"/>
                    <a:lumOff val="40000"/>
                  </a:schemeClr>
                </a:solidFill>
              </a:rPr>
              <a:t>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onların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gələcək</a:t>
            </a:r>
            <a:r>
              <a:rPr lang="ru-RU" dirty="0" smtClean="0">
                <a:solidFill>
                  <a:schemeClr val="accent4">
                    <a:lumMod val="60000"/>
                    <a:lumOff val="40000"/>
                  </a:schemeClr>
                </a:solidFill>
              </a:rPr>
              <a:t> </a:t>
            </a:r>
            <a:r>
              <a:rPr lang="ru-RU" dirty="0" err="1" smtClean="0">
                <a:solidFill>
                  <a:schemeClr val="accent4">
                    <a:lumMod val="60000"/>
                    <a:lumOff val="40000"/>
                  </a:schemeClr>
                </a:solidFill>
              </a:rPr>
              <a:t>nəticələrini</a:t>
            </a:r>
            <a:r>
              <a:rPr lang="ru-RU" dirty="0" smtClean="0">
                <a:solidFill>
                  <a:schemeClr val="accent4">
                    <a:lumMod val="60000"/>
                    <a:lumOff val="40000"/>
                  </a:schemeClr>
                </a:solidFill>
              </a:rPr>
              <a:t> </a:t>
            </a:r>
            <a:r>
              <a:rPr lang="ru-RU" dirty="0" err="1" smtClean="0">
                <a:solidFill>
                  <a:schemeClr val="accent4">
                    <a:lumMod val="60000"/>
                    <a:lumOff val="40000"/>
                  </a:schemeClr>
                </a:solidFill>
              </a:rPr>
              <a:t>proqnozlaşdırmağa</a:t>
            </a:r>
            <a:r>
              <a:rPr lang="ru-RU" dirty="0" smtClean="0">
                <a:solidFill>
                  <a:schemeClr val="accent4">
                    <a:lumMod val="60000"/>
                    <a:lumOff val="40000"/>
                  </a:schemeClr>
                </a:solidFill>
              </a:rPr>
              <a:t> </a:t>
            </a:r>
            <a:r>
              <a:rPr lang="ru-RU" dirty="0" err="1" smtClean="0">
                <a:solidFill>
                  <a:schemeClr val="accent4">
                    <a:lumMod val="60000"/>
                    <a:lumOff val="40000"/>
                  </a:schemeClr>
                </a:solidFill>
              </a:rPr>
              <a:t>imkan</a:t>
            </a:r>
            <a:r>
              <a:rPr lang="ru-RU" dirty="0" smtClean="0">
                <a:solidFill>
                  <a:schemeClr val="accent4">
                    <a:lumMod val="60000"/>
                    <a:lumOff val="40000"/>
                  </a:schemeClr>
                </a:solidFill>
              </a:rPr>
              <a:t> </a:t>
            </a:r>
            <a:r>
              <a:rPr lang="ru-RU" dirty="0" err="1" smtClean="0">
                <a:solidFill>
                  <a:schemeClr val="accent4">
                    <a:lumMod val="60000"/>
                    <a:lumOff val="40000"/>
                  </a:schemeClr>
                </a:solidFill>
              </a:rPr>
              <a:t>verir</a:t>
            </a:r>
            <a:r>
              <a:rPr lang="ru-RU" dirty="0" smtClean="0">
                <a:solidFill>
                  <a:schemeClr val="accent4">
                    <a:lumMod val="60000"/>
                    <a:lumOff val="40000"/>
                  </a:schemeClr>
                </a:solidFill>
              </a:rPr>
              <a:t>.</a:t>
            </a:r>
          </a:p>
          <a:p>
            <a:endParaRPr lang="ru-RU" dirty="0" smtClean="0">
              <a:solidFill>
                <a:schemeClr val="accent4">
                  <a:lumMod val="60000"/>
                  <a:lumOff val="40000"/>
                </a:schemeClr>
              </a:solidFill>
            </a:endParaRPr>
          </a:p>
          <a:p>
            <a:r>
              <a:rPr lang="ru-RU" dirty="0" err="1" smtClean="0">
                <a:solidFill>
                  <a:schemeClr val="accent4">
                    <a:lumMod val="60000"/>
                    <a:lumOff val="40000"/>
                  </a:schemeClr>
                </a:solidFill>
              </a:rPr>
              <a:t>Fərdiləşdirilmiş</a:t>
            </a:r>
            <a:r>
              <a:rPr lang="ru-RU" dirty="0" smtClean="0">
                <a:solidFill>
                  <a:schemeClr val="accent4">
                    <a:lumMod val="60000"/>
                    <a:lumOff val="40000"/>
                  </a:schemeClr>
                </a:solidFill>
              </a:rPr>
              <a:t> </a:t>
            </a:r>
            <a:r>
              <a:rPr lang="ru-RU" dirty="0" err="1" smtClean="0">
                <a:solidFill>
                  <a:schemeClr val="accent4">
                    <a:lumMod val="60000"/>
                    <a:lumOff val="40000"/>
                  </a:schemeClr>
                </a:solidFill>
              </a:rPr>
              <a:t>təlim</a:t>
            </a:r>
            <a:r>
              <a:rPr lang="ru-RU" dirty="0" smtClean="0">
                <a:solidFill>
                  <a:schemeClr val="accent4">
                    <a:lumMod val="60000"/>
                    <a:lumOff val="40000"/>
                  </a:schemeClr>
                </a:solidFill>
              </a:rPr>
              <a:t> </a:t>
            </a:r>
            <a:r>
              <a:rPr lang="ru-RU" dirty="0" err="1" smtClean="0">
                <a:solidFill>
                  <a:schemeClr val="accent4">
                    <a:lumMod val="60000"/>
                    <a:lumOff val="40000"/>
                  </a:schemeClr>
                </a:solidFill>
              </a:rPr>
              <a:t>təhlili</a:t>
            </a:r>
            <a:r>
              <a:rPr lang="ru-RU" dirty="0" smtClean="0">
                <a:solidFill>
                  <a:schemeClr val="accent4">
                    <a:lumMod val="60000"/>
                    <a:lumOff val="40000"/>
                  </a:schemeClr>
                </a:solidFill>
              </a:rPr>
              <a:t>, </a:t>
            </a:r>
            <a:r>
              <a:rPr lang="ru-RU" dirty="0" err="1" smtClean="0">
                <a:solidFill>
                  <a:schemeClr val="accent4">
                    <a:lumMod val="60000"/>
                    <a:lumOff val="40000"/>
                  </a:schemeClr>
                </a:solidFill>
              </a:rPr>
              <a:t>video</a:t>
            </a:r>
            <a:r>
              <a:rPr lang="ru-RU" dirty="0" smtClean="0">
                <a:solidFill>
                  <a:schemeClr val="accent4">
                    <a:lumMod val="60000"/>
                    <a:lumOff val="40000"/>
                  </a:schemeClr>
                </a:solidFill>
              </a:rPr>
              <a:t> </a:t>
            </a:r>
            <a:r>
              <a:rPr lang="ru-RU" dirty="0" err="1" smtClean="0">
                <a:solidFill>
                  <a:schemeClr val="accent4">
                    <a:lumMod val="60000"/>
                    <a:lumOff val="40000"/>
                  </a:schemeClr>
                </a:solidFill>
              </a:rPr>
              <a:t>texnologiyası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istilik</a:t>
            </a:r>
            <a:r>
              <a:rPr lang="ru-RU" dirty="0" smtClean="0">
                <a:solidFill>
                  <a:schemeClr val="accent4">
                    <a:lumMod val="60000"/>
                    <a:lumOff val="40000"/>
                  </a:schemeClr>
                </a:solidFill>
              </a:rPr>
              <a:t> </a:t>
            </a:r>
            <a:r>
              <a:rPr lang="ru-RU" dirty="0" err="1" smtClean="0">
                <a:solidFill>
                  <a:schemeClr val="accent4">
                    <a:lumMod val="60000"/>
                    <a:lumOff val="40000"/>
                  </a:schemeClr>
                </a:solidFill>
              </a:rPr>
              <a:t>xəritələri</a:t>
            </a:r>
            <a:r>
              <a:rPr lang="ru-RU" dirty="0" smtClean="0">
                <a:solidFill>
                  <a:schemeClr val="accent4">
                    <a:lumMod val="60000"/>
                    <a:lumOff val="40000"/>
                  </a:schemeClr>
                </a:solidFill>
              </a:rPr>
              <a:t>, </a:t>
            </a:r>
            <a:r>
              <a:rPr lang="ru-RU" dirty="0" err="1" smtClean="0">
                <a:solidFill>
                  <a:schemeClr val="accent4">
                    <a:lumMod val="60000"/>
                    <a:lumOff val="40000"/>
                  </a:schemeClr>
                </a:solidFill>
              </a:rPr>
              <a:t>proqnozlaşdırıcı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analitika</a:t>
            </a:r>
            <a:r>
              <a:rPr lang="ru-RU" dirty="0" smtClean="0">
                <a:solidFill>
                  <a:schemeClr val="accent4">
                    <a:lumMod val="60000"/>
                    <a:lumOff val="40000"/>
                  </a:schemeClr>
                </a:solidFill>
              </a:rPr>
              <a:t> (</a:t>
            </a:r>
            <a:r>
              <a:rPr lang="ru-RU" dirty="0" err="1" smtClean="0">
                <a:solidFill>
                  <a:schemeClr val="accent4">
                    <a:lumMod val="60000"/>
                    <a:lumOff val="40000"/>
                  </a:schemeClr>
                </a:solidFill>
              </a:rPr>
              <a:t>proqnozlaşdırıcı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analitika</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zədə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monitorinq</a:t>
            </a:r>
            <a:r>
              <a:rPr lang="ru-RU" dirty="0" smtClean="0">
                <a:solidFill>
                  <a:schemeClr val="accent4">
                    <a:lumMod val="60000"/>
                    <a:lumOff val="40000"/>
                  </a:schemeClr>
                </a:solidFill>
              </a:rPr>
              <a:t> </a:t>
            </a:r>
            <a:r>
              <a:rPr lang="ru-RU" dirty="0" err="1" smtClean="0">
                <a:solidFill>
                  <a:schemeClr val="accent4">
                    <a:lumMod val="60000"/>
                    <a:lumOff val="40000"/>
                  </a:schemeClr>
                </a:solidFill>
              </a:rPr>
              <a:t>sistemləri</a:t>
            </a:r>
            <a:r>
              <a:rPr lang="ru-RU" dirty="0" smtClean="0">
                <a:solidFill>
                  <a:schemeClr val="accent4">
                    <a:lumMod val="60000"/>
                    <a:lumOff val="40000"/>
                  </a:schemeClr>
                </a:solidFill>
              </a:rPr>
              <a:t> </a:t>
            </a:r>
            <a:r>
              <a:rPr lang="ru-RU" dirty="0" err="1" smtClean="0">
                <a:solidFill>
                  <a:schemeClr val="accent4">
                    <a:lumMod val="60000"/>
                    <a:lumOff val="40000"/>
                  </a:schemeClr>
                </a:solidFill>
              </a:rPr>
              <a:t>ilə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məşqçilər</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oyunçular</a:t>
            </a:r>
            <a:r>
              <a:rPr lang="ru-RU" dirty="0" smtClean="0">
                <a:solidFill>
                  <a:schemeClr val="accent4">
                    <a:lumMod val="60000"/>
                    <a:lumOff val="40000"/>
                  </a:schemeClr>
                </a:solidFill>
              </a:rPr>
              <a:t> </a:t>
            </a:r>
            <a:r>
              <a:rPr lang="ru-RU" dirty="0" err="1" smtClean="0">
                <a:solidFill>
                  <a:schemeClr val="accent4">
                    <a:lumMod val="60000"/>
                    <a:lumOff val="40000"/>
                  </a:schemeClr>
                </a:solidFill>
              </a:rPr>
              <a:t>maksimum</a:t>
            </a:r>
            <a:r>
              <a:rPr lang="ru-RU" dirty="0" smtClean="0">
                <a:solidFill>
                  <a:schemeClr val="accent4">
                    <a:lumMod val="60000"/>
                    <a:lumOff val="40000"/>
                  </a:schemeClr>
                </a:solidFill>
              </a:rPr>
              <a:t> </a:t>
            </a:r>
            <a:r>
              <a:rPr lang="ru-RU" dirty="0" err="1" smtClean="0">
                <a:solidFill>
                  <a:schemeClr val="accent4">
                    <a:lumMod val="60000"/>
                    <a:lumOff val="40000"/>
                  </a:schemeClr>
                </a:solidFill>
              </a:rPr>
              <a:t>nəticə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əldə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etmək</a:t>
            </a:r>
            <a:r>
              <a:rPr lang="ru-RU" dirty="0" smtClean="0">
                <a:solidFill>
                  <a:schemeClr val="accent4">
                    <a:lumMod val="60000"/>
                    <a:lumOff val="40000"/>
                  </a:schemeClr>
                </a:solidFill>
              </a:rPr>
              <a:t> </a:t>
            </a:r>
            <a:r>
              <a:rPr lang="ru-RU" dirty="0" err="1" smtClean="0">
                <a:solidFill>
                  <a:schemeClr val="accent4">
                    <a:lumMod val="60000"/>
                    <a:lumOff val="40000"/>
                  </a:schemeClr>
                </a:solidFill>
              </a:rPr>
              <a:t>üçün</a:t>
            </a:r>
            <a:r>
              <a:rPr lang="ru-RU" dirty="0" smtClean="0">
                <a:solidFill>
                  <a:schemeClr val="accent4">
                    <a:lumMod val="60000"/>
                    <a:lumOff val="40000"/>
                  </a:schemeClr>
                </a:solidFill>
              </a:rPr>
              <a:t> </a:t>
            </a:r>
            <a:r>
              <a:rPr lang="ru-RU" dirty="0" err="1" smtClean="0">
                <a:solidFill>
                  <a:schemeClr val="accent4">
                    <a:lumMod val="60000"/>
                    <a:lumOff val="40000"/>
                  </a:schemeClr>
                </a:solidFill>
              </a:rPr>
              <a:t>lazım</a:t>
            </a:r>
            <a:r>
              <a:rPr lang="ru-RU" dirty="0" smtClean="0">
                <a:solidFill>
                  <a:schemeClr val="accent4">
                    <a:lumMod val="60000"/>
                    <a:lumOff val="40000"/>
                  </a:schemeClr>
                </a:solidFill>
              </a:rPr>
              <a:t> </a:t>
            </a:r>
            <a:r>
              <a:rPr lang="ru-RU" dirty="0" err="1" smtClean="0">
                <a:solidFill>
                  <a:schemeClr val="accent4">
                    <a:lumMod val="60000"/>
                    <a:lumOff val="40000"/>
                  </a:schemeClr>
                </a:solidFill>
              </a:rPr>
              <a:t>olan</a:t>
            </a:r>
            <a:r>
              <a:rPr lang="ru-RU" dirty="0" smtClean="0">
                <a:solidFill>
                  <a:schemeClr val="accent4">
                    <a:lumMod val="60000"/>
                    <a:lumOff val="40000"/>
                  </a:schemeClr>
                </a:solidFill>
              </a:rPr>
              <a:t> </a:t>
            </a:r>
            <a:r>
              <a:rPr lang="ru-RU" dirty="0" err="1" smtClean="0">
                <a:solidFill>
                  <a:schemeClr val="accent4">
                    <a:lumMod val="60000"/>
                    <a:lumOff val="40000"/>
                  </a:schemeClr>
                </a:solidFill>
              </a:rPr>
              <a:t>dəqiq</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vaxtında</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məlumat</a:t>
            </a:r>
            <a:r>
              <a:rPr lang="ru-RU" dirty="0" smtClean="0">
                <a:solidFill>
                  <a:schemeClr val="accent4">
                    <a:lumMod val="60000"/>
                    <a:lumOff val="40000"/>
                  </a:schemeClr>
                </a:solidFill>
              </a:rPr>
              <a:t> </a:t>
            </a:r>
            <a:r>
              <a:rPr lang="ru-RU" dirty="0" err="1" smtClean="0">
                <a:solidFill>
                  <a:schemeClr val="accent4">
                    <a:lumMod val="60000"/>
                    <a:lumOff val="40000"/>
                  </a:schemeClr>
                </a:solidFill>
              </a:rPr>
              <a:t>əldə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edirlər</a:t>
            </a:r>
            <a:r>
              <a:rPr lang="ru-RU" dirty="0" smtClean="0">
                <a:solidFill>
                  <a:schemeClr val="accent4">
                    <a:lumMod val="60000"/>
                    <a:lumOff val="40000"/>
                  </a:schemeClr>
                </a:solidFill>
              </a:rPr>
              <a:t>.</a:t>
            </a:r>
          </a:p>
          <a:p>
            <a:endParaRPr lang="ru-RU" dirty="0" smtClean="0">
              <a:solidFill>
                <a:schemeClr val="accent4">
                  <a:lumMod val="60000"/>
                  <a:lumOff val="40000"/>
                </a:schemeClr>
              </a:solidFill>
            </a:endParaRPr>
          </a:p>
          <a:p>
            <a:r>
              <a:rPr lang="ru-RU" dirty="0" err="1" smtClean="0">
                <a:solidFill>
                  <a:schemeClr val="accent4">
                    <a:lumMod val="60000"/>
                    <a:lumOff val="40000"/>
                  </a:schemeClr>
                </a:solidFill>
              </a:rPr>
              <a:t>Əsas</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məlumat</a:t>
            </a:r>
            <a:r>
              <a:rPr lang="ru-RU" dirty="0" smtClean="0">
                <a:solidFill>
                  <a:schemeClr val="accent4">
                    <a:lumMod val="60000"/>
                    <a:lumOff val="40000"/>
                  </a:schemeClr>
                </a:solidFill>
              </a:rPr>
              <a:t> </a:t>
            </a:r>
            <a:r>
              <a:rPr lang="ru-RU" dirty="0" err="1" smtClean="0">
                <a:solidFill>
                  <a:schemeClr val="accent4">
                    <a:lumMod val="60000"/>
                    <a:lumOff val="40000"/>
                  </a:schemeClr>
                </a:solidFill>
              </a:rPr>
              <a:t>istifadəsi</a:t>
            </a:r>
            <a:r>
              <a:rPr lang="ru-RU" dirty="0" smtClean="0">
                <a:solidFill>
                  <a:schemeClr val="accent4">
                    <a:lumMod val="60000"/>
                    <a:lumOff val="40000"/>
                  </a:schemeClr>
                </a:solidFill>
              </a:rPr>
              <a:t> </a:t>
            </a:r>
            <a:r>
              <a:rPr lang="ru-RU" dirty="0" err="1" smtClean="0">
                <a:solidFill>
                  <a:schemeClr val="accent4">
                    <a:lumMod val="60000"/>
                    <a:lumOff val="40000"/>
                  </a:schemeClr>
                </a:solidFill>
              </a:rPr>
              <a:t>sahələrinə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aşağıdakılar</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daxildir</a:t>
            </a:r>
            <a:r>
              <a:rPr lang="ru-RU" dirty="0" smtClean="0">
                <a:solidFill>
                  <a:schemeClr val="accent4">
                    <a:lumMod val="60000"/>
                    <a:lumOff val="40000"/>
                  </a:schemeClr>
                </a:solidFill>
              </a:rPr>
              <a:t>:</a:t>
            </a:r>
          </a:p>
          <a:p>
            <a:pPr marL="285750" indent="-285750">
              <a:buFont typeface="Arial" panose="020B0604020202020204" pitchFamily="34" charset="0"/>
              <a:buChar char="•"/>
            </a:pPr>
            <a:r>
              <a:rPr lang="ru-RU" dirty="0" smtClean="0">
                <a:solidFill>
                  <a:schemeClr val="accent4">
                    <a:lumMod val="60000"/>
                    <a:lumOff val="40000"/>
                  </a:schemeClr>
                </a:solidFill>
              </a:rPr>
              <a:t> </a:t>
            </a:r>
            <a:r>
              <a:rPr lang="ru-RU" dirty="0" err="1" smtClean="0">
                <a:solidFill>
                  <a:schemeClr val="accent4">
                    <a:lumMod val="60000"/>
                    <a:lumOff val="40000"/>
                  </a:schemeClr>
                </a:solidFill>
              </a:rPr>
              <a:t>Performance</a:t>
            </a:r>
            <a:r>
              <a:rPr lang="ru-RU" dirty="0" smtClean="0">
                <a:solidFill>
                  <a:schemeClr val="accent4">
                    <a:lumMod val="60000"/>
                    <a:lumOff val="40000"/>
                  </a:schemeClr>
                </a:solidFill>
              </a:rPr>
              <a:t> </a:t>
            </a:r>
            <a:r>
              <a:rPr lang="ru-RU" dirty="0" err="1" smtClean="0">
                <a:solidFill>
                  <a:schemeClr val="accent4">
                    <a:lumMod val="60000"/>
                    <a:lumOff val="40000"/>
                  </a:schemeClr>
                </a:solidFill>
              </a:rPr>
              <a:t>Tracking</a:t>
            </a:r>
            <a:r>
              <a:rPr lang="ru-RU" dirty="0" smtClean="0">
                <a:solidFill>
                  <a:schemeClr val="accent4">
                    <a:lumMod val="60000"/>
                    <a:lumOff val="40000"/>
                  </a:schemeClr>
                </a:solidFill>
              </a:rPr>
              <a:t> &amp; </a:t>
            </a:r>
            <a:r>
              <a:rPr lang="ru-RU" dirty="0" err="1" smtClean="0">
                <a:solidFill>
                  <a:schemeClr val="accent4">
                    <a:lumMod val="60000"/>
                    <a:lumOff val="40000"/>
                  </a:schemeClr>
                </a:solidFill>
              </a:rPr>
              <a:t>Analysis-idmançıların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fiziki</a:t>
            </a:r>
            <a:r>
              <a:rPr lang="ru-RU" dirty="0" smtClean="0">
                <a:solidFill>
                  <a:schemeClr val="accent4">
                    <a:lumMod val="60000"/>
                    <a:lumOff val="40000"/>
                  </a:schemeClr>
                </a:solidFill>
              </a:rPr>
              <a:t> </a:t>
            </a:r>
            <a:r>
              <a:rPr lang="ru-RU" dirty="0" err="1" smtClean="0">
                <a:solidFill>
                  <a:schemeClr val="accent4">
                    <a:lumMod val="60000"/>
                    <a:lumOff val="40000"/>
                  </a:schemeClr>
                </a:solidFill>
              </a:rPr>
              <a:t>göstəricilərinin</a:t>
            </a:r>
            <a:r>
              <a:rPr lang="ru-RU" dirty="0" smtClean="0">
                <a:solidFill>
                  <a:schemeClr val="accent4">
                    <a:lumMod val="60000"/>
                    <a:lumOff val="40000"/>
                  </a:schemeClr>
                </a:solidFill>
              </a:rPr>
              <a:t> </a:t>
            </a:r>
            <a:r>
              <a:rPr lang="ru-RU" dirty="0" err="1" smtClean="0">
                <a:solidFill>
                  <a:schemeClr val="accent4">
                    <a:lumMod val="60000"/>
                    <a:lumOff val="40000"/>
                  </a:schemeClr>
                </a:solidFill>
              </a:rPr>
              <a:t>monitorinqi</a:t>
            </a:r>
            <a:r>
              <a:rPr lang="ru-RU" dirty="0" smtClean="0">
                <a:solidFill>
                  <a:schemeClr val="accent4">
                    <a:lumMod val="60000"/>
                    <a:lumOff val="40000"/>
                  </a:schemeClr>
                </a:solidFill>
              </a:rPr>
              <a:t>.</a:t>
            </a:r>
          </a:p>
          <a:p>
            <a:pPr marL="285750" indent="-285750">
              <a:buFont typeface="Arial" panose="020B0604020202020204" pitchFamily="34" charset="0"/>
              <a:buChar char="•"/>
            </a:pPr>
            <a:r>
              <a:rPr lang="ru-RU" dirty="0" smtClean="0">
                <a:solidFill>
                  <a:schemeClr val="accent4">
                    <a:lumMod val="60000"/>
                    <a:lumOff val="40000"/>
                  </a:schemeClr>
                </a:solidFill>
              </a:rPr>
              <a:t> </a:t>
            </a:r>
            <a:r>
              <a:rPr lang="ru-RU" dirty="0" err="1" smtClean="0">
                <a:solidFill>
                  <a:schemeClr val="accent4">
                    <a:lumMod val="60000"/>
                    <a:lumOff val="40000"/>
                  </a:schemeClr>
                </a:solidFill>
              </a:rPr>
              <a:t>Injury</a:t>
            </a:r>
            <a:r>
              <a:rPr lang="ru-RU" dirty="0" smtClean="0">
                <a:solidFill>
                  <a:schemeClr val="accent4">
                    <a:lumMod val="60000"/>
                    <a:lumOff val="40000"/>
                  </a:schemeClr>
                </a:solidFill>
              </a:rPr>
              <a:t> </a:t>
            </a:r>
            <a:r>
              <a:rPr lang="ru-RU" dirty="0" err="1" smtClean="0">
                <a:solidFill>
                  <a:schemeClr val="accent4">
                    <a:lumMod val="60000"/>
                    <a:lumOff val="40000"/>
                  </a:schemeClr>
                </a:solidFill>
              </a:rPr>
              <a:t>Prevention</a:t>
            </a:r>
            <a:r>
              <a:rPr lang="ru-RU" dirty="0" smtClean="0">
                <a:solidFill>
                  <a:schemeClr val="accent4">
                    <a:lumMod val="60000"/>
                    <a:lumOff val="40000"/>
                  </a:schemeClr>
                </a:solidFill>
              </a:rPr>
              <a:t> &amp; </a:t>
            </a:r>
            <a:r>
              <a:rPr lang="ru-RU" dirty="0" err="1" smtClean="0">
                <a:solidFill>
                  <a:schemeClr val="accent4">
                    <a:lumMod val="60000"/>
                    <a:lumOff val="40000"/>
                  </a:schemeClr>
                </a:solidFill>
              </a:rPr>
              <a:t>Recovery-yaralanmaların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qarşısının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alınması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bərpa</a:t>
            </a:r>
            <a:r>
              <a:rPr lang="ru-RU" dirty="0" smtClean="0">
                <a:solidFill>
                  <a:schemeClr val="accent4">
                    <a:lumMod val="60000"/>
                    <a:lumOff val="40000"/>
                  </a:schemeClr>
                </a:solidFill>
              </a:rPr>
              <a:t> </a:t>
            </a:r>
            <a:r>
              <a:rPr lang="ru-RU" dirty="0" err="1" smtClean="0">
                <a:solidFill>
                  <a:schemeClr val="accent4">
                    <a:lumMod val="60000"/>
                    <a:lumOff val="40000"/>
                  </a:schemeClr>
                </a:solidFill>
              </a:rPr>
              <a:t>optimallaşdırılması</a:t>
            </a:r>
            <a:r>
              <a:rPr lang="ru-RU" dirty="0" smtClean="0">
                <a:solidFill>
                  <a:schemeClr val="accent4">
                    <a:lumMod val="60000"/>
                    <a:lumOff val="40000"/>
                  </a:schemeClr>
                </a:solidFill>
              </a:rPr>
              <a:t>.</a:t>
            </a:r>
          </a:p>
          <a:p>
            <a:pPr marL="285750" indent="-285750">
              <a:buFont typeface="Arial" panose="020B0604020202020204" pitchFamily="34" charset="0"/>
              <a:buChar char="•"/>
            </a:pPr>
            <a:r>
              <a:rPr lang="ru-RU" dirty="0" smtClean="0">
                <a:solidFill>
                  <a:schemeClr val="accent4">
                    <a:lumMod val="60000"/>
                    <a:lumOff val="40000"/>
                  </a:schemeClr>
                </a:solidFill>
              </a:rPr>
              <a:t> </a:t>
            </a:r>
            <a:r>
              <a:rPr lang="ru-RU" dirty="0" err="1" smtClean="0">
                <a:solidFill>
                  <a:schemeClr val="accent4">
                    <a:lumMod val="60000"/>
                    <a:lumOff val="40000"/>
                  </a:schemeClr>
                </a:solidFill>
              </a:rPr>
              <a:t>Game</a:t>
            </a:r>
            <a:r>
              <a:rPr lang="ru-RU" dirty="0" smtClean="0">
                <a:solidFill>
                  <a:schemeClr val="accent4">
                    <a:lumMod val="60000"/>
                    <a:lumOff val="40000"/>
                  </a:schemeClr>
                </a:solidFill>
              </a:rPr>
              <a:t> </a:t>
            </a:r>
            <a:r>
              <a:rPr lang="ru-RU" dirty="0" err="1" smtClean="0">
                <a:solidFill>
                  <a:schemeClr val="accent4">
                    <a:lumMod val="60000"/>
                    <a:lumOff val="40000"/>
                  </a:schemeClr>
                </a:solidFill>
              </a:rPr>
              <a:t>Strategy</a:t>
            </a:r>
            <a:r>
              <a:rPr lang="ru-RU" dirty="0" smtClean="0">
                <a:solidFill>
                  <a:schemeClr val="accent4">
                    <a:lumMod val="60000"/>
                    <a:lumOff val="40000"/>
                  </a:schemeClr>
                </a:solidFill>
              </a:rPr>
              <a:t> &amp; </a:t>
            </a:r>
            <a:r>
              <a:rPr lang="ru-RU" dirty="0" err="1" smtClean="0">
                <a:solidFill>
                  <a:schemeClr val="accent4">
                    <a:lumMod val="60000"/>
                    <a:lumOff val="40000"/>
                  </a:schemeClr>
                </a:solidFill>
              </a:rPr>
              <a:t>Tactical</a:t>
            </a:r>
            <a:r>
              <a:rPr lang="ru-RU" dirty="0" smtClean="0">
                <a:solidFill>
                  <a:schemeClr val="accent4">
                    <a:lumMod val="60000"/>
                    <a:lumOff val="40000"/>
                  </a:schemeClr>
                </a:solidFill>
              </a:rPr>
              <a:t> </a:t>
            </a:r>
            <a:r>
              <a:rPr lang="ru-RU" dirty="0" err="1" smtClean="0">
                <a:solidFill>
                  <a:schemeClr val="accent4">
                    <a:lumMod val="60000"/>
                    <a:lumOff val="40000"/>
                  </a:schemeClr>
                </a:solidFill>
              </a:rPr>
              <a:t>Decisions</a:t>
            </a:r>
            <a:r>
              <a:rPr lang="ru-RU" dirty="0" smtClean="0">
                <a:solidFill>
                  <a:schemeClr val="accent4">
                    <a:lumMod val="60000"/>
                    <a:lumOff val="40000"/>
                  </a:schemeClr>
                </a:solidFill>
              </a:rPr>
              <a:t>-AI </a:t>
            </a:r>
            <a:r>
              <a:rPr lang="ru-RU" dirty="0" err="1" smtClean="0">
                <a:solidFill>
                  <a:schemeClr val="accent4">
                    <a:lumMod val="60000"/>
                    <a:lumOff val="40000"/>
                  </a:schemeClr>
                </a:solidFill>
              </a:rPr>
              <a:t>istifadə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edərək</a:t>
            </a:r>
            <a:r>
              <a:rPr lang="ru-RU" dirty="0" smtClean="0">
                <a:solidFill>
                  <a:schemeClr val="accent4">
                    <a:lumMod val="60000"/>
                    <a:lumOff val="40000"/>
                  </a:schemeClr>
                </a:solidFill>
              </a:rPr>
              <a:t> </a:t>
            </a:r>
            <a:r>
              <a:rPr lang="ru-RU" dirty="0" err="1" smtClean="0">
                <a:solidFill>
                  <a:schemeClr val="accent4">
                    <a:lumMod val="60000"/>
                    <a:lumOff val="40000"/>
                  </a:schemeClr>
                </a:solidFill>
              </a:rPr>
              <a:t>oyun</a:t>
            </a:r>
            <a:r>
              <a:rPr lang="ru-RU" dirty="0" smtClean="0">
                <a:solidFill>
                  <a:schemeClr val="accent4">
                    <a:lumMod val="60000"/>
                    <a:lumOff val="40000"/>
                  </a:schemeClr>
                </a:solidFill>
              </a:rPr>
              <a:t> </a:t>
            </a:r>
            <a:r>
              <a:rPr lang="ru-RU" dirty="0" err="1" smtClean="0">
                <a:solidFill>
                  <a:schemeClr val="accent4">
                    <a:lumMod val="60000"/>
                    <a:lumOff val="40000"/>
                  </a:schemeClr>
                </a:solidFill>
              </a:rPr>
              <a:t>modellərinin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inkişafı</a:t>
            </a:r>
            <a:r>
              <a:rPr lang="ru-RU" dirty="0" smtClean="0">
                <a:solidFill>
                  <a:schemeClr val="accent4">
                    <a:lumMod val="60000"/>
                    <a:lumOff val="40000"/>
                  </a:schemeClr>
                </a:solidFill>
              </a:rPr>
              <a:t>.</a:t>
            </a:r>
          </a:p>
          <a:p>
            <a:r>
              <a:rPr lang="ru-RU" dirty="0" smtClean="0">
                <a:solidFill>
                  <a:schemeClr val="accent4">
                    <a:lumMod val="60000"/>
                    <a:lumOff val="40000"/>
                  </a:schemeClr>
                </a:solidFill>
              </a:rPr>
              <a:t> </a:t>
            </a:r>
            <a:endParaRPr lang="ru-RU" dirty="0">
              <a:solidFill>
                <a:schemeClr val="accent4">
                  <a:lumMod val="60000"/>
                  <a:lumOff val="40000"/>
                </a:schemeClr>
              </a:solidFill>
            </a:endParaRPr>
          </a:p>
        </p:txBody>
      </p:sp>
      <p:sp>
        <p:nvSpPr>
          <p:cNvPr id="3" name="Прямоугольник 2"/>
          <p:cNvSpPr/>
          <p:nvPr/>
        </p:nvSpPr>
        <p:spPr>
          <a:xfrm>
            <a:off x="6410632" y="4906297"/>
            <a:ext cx="7865806" cy="2308324"/>
          </a:xfrm>
          <a:prstGeom prst="rect">
            <a:avLst/>
          </a:prstGeom>
        </p:spPr>
        <p:txBody>
          <a:bodyPr wrap="square">
            <a:spAutoFit/>
          </a:bodyPr>
          <a:lstStyle/>
          <a:p>
            <a:r>
              <a:rPr lang="ru-RU" dirty="0" err="1" smtClean="0">
                <a:solidFill>
                  <a:schemeClr val="accent4">
                    <a:lumMod val="60000"/>
                    <a:lumOff val="40000"/>
                  </a:schemeClr>
                </a:solidFill>
              </a:rPr>
              <a:t>İdmanda</a:t>
            </a:r>
            <a:r>
              <a:rPr lang="ru-RU" dirty="0" smtClean="0">
                <a:solidFill>
                  <a:schemeClr val="accent4">
                    <a:lumMod val="60000"/>
                    <a:lumOff val="40000"/>
                  </a:schemeClr>
                </a:solidFill>
              </a:rPr>
              <a:t> </a:t>
            </a:r>
            <a:r>
              <a:rPr lang="ru-RU" dirty="0" err="1" smtClean="0">
                <a:solidFill>
                  <a:schemeClr val="accent4">
                    <a:lumMod val="60000"/>
                    <a:lumOff val="40000"/>
                  </a:schemeClr>
                </a:solidFill>
              </a:rPr>
              <a:t>texnologiyanın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inkişafı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yalnız</a:t>
            </a:r>
            <a:r>
              <a:rPr lang="ru-RU" dirty="0" smtClean="0">
                <a:solidFill>
                  <a:schemeClr val="accent4">
                    <a:lumMod val="60000"/>
                    <a:lumOff val="40000"/>
                  </a:schemeClr>
                </a:solidFill>
              </a:rPr>
              <a:t> </a:t>
            </a:r>
            <a:r>
              <a:rPr lang="ru-RU" dirty="0" err="1" smtClean="0">
                <a:solidFill>
                  <a:schemeClr val="accent4">
                    <a:lumMod val="60000"/>
                    <a:lumOff val="40000"/>
                  </a:schemeClr>
                </a:solidFill>
              </a:rPr>
              <a:t>sürətlənir</a:t>
            </a:r>
            <a:r>
              <a:rPr lang="ru-RU" dirty="0" smtClean="0">
                <a:solidFill>
                  <a:schemeClr val="accent4">
                    <a:lumMod val="60000"/>
                    <a:lumOff val="40000"/>
                  </a:schemeClr>
                </a:solidFill>
              </a:rPr>
              <a:t>. </a:t>
            </a:r>
            <a:r>
              <a:rPr lang="ru-RU" dirty="0" err="1" smtClean="0">
                <a:solidFill>
                  <a:schemeClr val="accent4">
                    <a:lumMod val="60000"/>
                    <a:lumOff val="40000"/>
                  </a:schemeClr>
                </a:solidFill>
              </a:rPr>
              <a:t>Önümüzdəki</a:t>
            </a:r>
            <a:r>
              <a:rPr lang="ru-RU" dirty="0" smtClean="0">
                <a:solidFill>
                  <a:schemeClr val="accent4">
                    <a:lumMod val="60000"/>
                    <a:lumOff val="40000"/>
                  </a:schemeClr>
                </a:solidFill>
              </a:rPr>
              <a:t> </a:t>
            </a:r>
            <a:r>
              <a:rPr lang="ru-RU" dirty="0" err="1" smtClean="0">
                <a:solidFill>
                  <a:schemeClr val="accent4">
                    <a:lumMod val="60000"/>
                    <a:lumOff val="40000"/>
                  </a:schemeClr>
                </a:solidFill>
              </a:rPr>
              <a:t>illərdə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daha</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a:t>
            </a:r>
            <a:r>
              <a:rPr lang="ru-RU" dirty="0" smtClean="0">
                <a:solidFill>
                  <a:schemeClr val="accent4">
                    <a:lumMod val="60000"/>
                    <a:lumOff val="40000"/>
                  </a:schemeClr>
                </a:solidFill>
              </a:rPr>
              <a:t> </a:t>
            </a:r>
            <a:r>
              <a:rPr lang="ru-RU" dirty="0" err="1" smtClean="0">
                <a:solidFill>
                  <a:schemeClr val="accent4">
                    <a:lumMod val="60000"/>
                    <a:lumOff val="40000"/>
                  </a:schemeClr>
                </a:solidFill>
              </a:rPr>
              <a:t>dərin</a:t>
            </a:r>
            <a:r>
              <a:rPr lang="ru-RU" dirty="0" smtClean="0">
                <a:solidFill>
                  <a:schemeClr val="accent4">
                    <a:lumMod val="60000"/>
                    <a:lumOff val="40000"/>
                  </a:schemeClr>
                </a:solidFill>
              </a:rPr>
              <a:t> AI </a:t>
            </a:r>
            <a:r>
              <a:rPr lang="ru-RU" dirty="0" err="1" smtClean="0">
                <a:solidFill>
                  <a:schemeClr val="accent4">
                    <a:lumMod val="60000"/>
                    <a:lumOff val="40000"/>
                  </a:schemeClr>
                </a:solidFill>
              </a:rPr>
              <a:t>inteqrasiyasını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avtomatlaşdırılmış</a:t>
            </a:r>
            <a:r>
              <a:rPr lang="ru-RU" dirty="0" smtClean="0">
                <a:solidFill>
                  <a:schemeClr val="accent4">
                    <a:lumMod val="60000"/>
                    <a:lumOff val="40000"/>
                  </a:schemeClr>
                </a:solidFill>
              </a:rPr>
              <a:t> </a:t>
            </a:r>
            <a:r>
              <a:rPr lang="ru-RU" dirty="0" err="1" smtClean="0">
                <a:solidFill>
                  <a:schemeClr val="accent4">
                    <a:lumMod val="60000"/>
                    <a:lumOff val="40000"/>
                  </a:schemeClr>
                </a:solidFill>
              </a:rPr>
              <a:t>real</a:t>
            </a:r>
            <a:r>
              <a:rPr lang="ru-RU" dirty="0" smtClean="0">
                <a:solidFill>
                  <a:schemeClr val="accent4">
                    <a:lumMod val="60000"/>
                    <a:lumOff val="40000"/>
                  </a:schemeClr>
                </a:solidFill>
              </a:rPr>
              <a:t> </a:t>
            </a:r>
            <a:r>
              <a:rPr lang="ru-RU" dirty="0" err="1" smtClean="0">
                <a:solidFill>
                  <a:schemeClr val="accent4">
                    <a:lumMod val="60000"/>
                    <a:lumOff val="40000"/>
                  </a:schemeClr>
                </a:solidFill>
              </a:rPr>
              <a:t>vaxt</a:t>
            </a:r>
            <a:r>
              <a:rPr lang="ru-RU" dirty="0" smtClean="0">
                <a:solidFill>
                  <a:schemeClr val="accent4">
                    <a:lumMod val="60000"/>
                    <a:lumOff val="40000"/>
                  </a:schemeClr>
                </a:solidFill>
              </a:rPr>
              <a:t> </a:t>
            </a:r>
            <a:r>
              <a:rPr lang="ru-RU" dirty="0" err="1" smtClean="0">
                <a:solidFill>
                  <a:schemeClr val="accent4">
                    <a:lumMod val="60000"/>
                    <a:lumOff val="40000"/>
                  </a:schemeClr>
                </a:solidFill>
              </a:rPr>
              <a:t>taktiki</a:t>
            </a:r>
            <a:r>
              <a:rPr lang="ru-RU" dirty="0" smtClean="0">
                <a:solidFill>
                  <a:schemeClr val="accent4">
                    <a:lumMod val="60000"/>
                    <a:lumOff val="40000"/>
                  </a:schemeClr>
                </a:solidFill>
              </a:rPr>
              <a:t> </a:t>
            </a:r>
            <a:r>
              <a:rPr lang="ru-RU" dirty="0" err="1" smtClean="0">
                <a:solidFill>
                  <a:schemeClr val="accent4">
                    <a:lumMod val="60000"/>
                    <a:lumOff val="40000"/>
                  </a:schemeClr>
                </a:solidFill>
              </a:rPr>
              <a:t>həllərini</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biometrik</a:t>
            </a:r>
            <a:r>
              <a:rPr lang="ru-RU" dirty="0" smtClean="0">
                <a:solidFill>
                  <a:schemeClr val="accent4">
                    <a:lumMod val="60000"/>
                    <a:lumOff val="40000"/>
                  </a:schemeClr>
                </a:solidFill>
              </a:rPr>
              <a:t> </a:t>
            </a:r>
            <a:r>
              <a:rPr lang="ru-RU" dirty="0" err="1" smtClean="0">
                <a:solidFill>
                  <a:schemeClr val="accent4">
                    <a:lumMod val="60000"/>
                    <a:lumOff val="40000"/>
                  </a:schemeClr>
                </a:solidFill>
              </a:rPr>
              <a:t>əsaslı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fərdi</a:t>
            </a:r>
            <a:r>
              <a:rPr lang="ru-RU" dirty="0" smtClean="0">
                <a:solidFill>
                  <a:schemeClr val="accent4">
                    <a:lumMod val="60000"/>
                    <a:lumOff val="40000"/>
                  </a:schemeClr>
                </a:solidFill>
              </a:rPr>
              <a:t> </a:t>
            </a:r>
            <a:r>
              <a:rPr lang="ru-RU" dirty="0" err="1" smtClean="0">
                <a:solidFill>
                  <a:schemeClr val="accent4">
                    <a:lumMod val="60000"/>
                    <a:lumOff val="40000"/>
                  </a:schemeClr>
                </a:solidFill>
              </a:rPr>
              <a:t>təlim</a:t>
            </a:r>
            <a:r>
              <a:rPr lang="ru-RU" dirty="0" smtClean="0">
                <a:solidFill>
                  <a:schemeClr val="accent4">
                    <a:lumMod val="60000"/>
                    <a:lumOff val="40000"/>
                  </a:schemeClr>
                </a:solidFill>
              </a:rPr>
              <a:t> </a:t>
            </a:r>
            <a:r>
              <a:rPr lang="ru-RU" dirty="0" err="1" smtClean="0">
                <a:solidFill>
                  <a:schemeClr val="accent4">
                    <a:lumMod val="60000"/>
                    <a:lumOff val="40000"/>
                  </a:schemeClr>
                </a:solidFill>
              </a:rPr>
              <a:t>proqramlarını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gözləmək</a:t>
            </a:r>
            <a:r>
              <a:rPr lang="ru-RU" dirty="0" smtClean="0">
                <a:solidFill>
                  <a:schemeClr val="accent4">
                    <a:lumMod val="60000"/>
                    <a:lumOff val="40000"/>
                  </a:schemeClr>
                </a:solidFill>
              </a:rPr>
              <a:t> </a:t>
            </a:r>
            <a:r>
              <a:rPr lang="ru-RU" dirty="0" err="1" smtClean="0">
                <a:solidFill>
                  <a:schemeClr val="accent4">
                    <a:lumMod val="60000"/>
                    <a:lumOff val="40000"/>
                  </a:schemeClr>
                </a:solidFill>
              </a:rPr>
              <a:t>olar</a:t>
            </a:r>
            <a:r>
              <a:rPr lang="ru-RU" dirty="0" smtClean="0">
                <a:solidFill>
                  <a:schemeClr val="accent4">
                    <a:lumMod val="60000"/>
                    <a:lumOff val="40000"/>
                  </a:schemeClr>
                </a:solidFill>
              </a:rPr>
              <a:t>. </a:t>
            </a:r>
            <a:r>
              <a:rPr lang="ru-RU" dirty="0" err="1" smtClean="0">
                <a:solidFill>
                  <a:schemeClr val="accent4">
                    <a:lumMod val="60000"/>
                    <a:lumOff val="40000"/>
                  </a:schemeClr>
                </a:solidFill>
              </a:rPr>
              <a:t>Bu</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idmançıların</a:t>
            </a:r>
            <a:r>
              <a:rPr lang="ru-RU" dirty="0" smtClean="0">
                <a:solidFill>
                  <a:schemeClr val="accent4">
                    <a:lumMod val="60000"/>
                    <a:lumOff val="40000"/>
                  </a:schemeClr>
                </a:solidFill>
              </a:rPr>
              <a:t> </a:t>
            </a:r>
            <a:r>
              <a:rPr lang="ru-RU" dirty="0" err="1" smtClean="0">
                <a:solidFill>
                  <a:schemeClr val="accent4">
                    <a:lumMod val="60000"/>
                    <a:lumOff val="40000"/>
                  </a:schemeClr>
                </a:solidFill>
              </a:rPr>
              <a:t>səmərəliliyinin</a:t>
            </a:r>
            <a:r>
              <a:rPr lang="ru-RU" dirty="0" smtClean="0">
                <a:solidFill>
                  <a:schemeClr val="accent4">
                    <a:lumMod val="60000"/>
                    <a:lumOff val="40000"/>
                  </a:schemeClr>
                </a:solidFill>
              </a:rPr>
              <a:t> </a:t>
            </a:r>
            <a:r>
              <a:rPr lang="ru-RU" dirty="0" err="1" smtClean="0">
                <a:solidFill>
                  <a:schemeClr val="accent4">
                    <a:lumMod val="60000"/>
                    <a:lumOff val="40000"/>
                  </a:schemeClr>
                </a:solidFill>
              </a:rPr>
              <a:t>artırılmasında</a:t>
            </a:r>
            <a:r>
              <a:rPr lang="ru-RU" dirty="0" smtClean="0">
                <a:solidFill>
                  <a:schemeClr val="accent4">
                    <a:lumMod val="60000"/>
                    <a:lumOff val="40000"/>
                  </a:schemeClr>
                </a:solidFill>
              </a:rPr>
              <a:t> </a:t>
            </a:r>
            <a:r>
              <a:rPr lang="ru-RU" dirty="0" err="1" smtClean="0">
                <a:solidFill>
                  <a:schemeClr val="accent4">
                    <a:lumMod val="60000"/>
                    <a:lumOff val="40000"/>
                  </a:schemeClr>
                </a:solidFill>
              </a:rPr>
              <a:t>yeni</a:t>
            </a:r>
            <a:r>
              <a:rPr lang="ru-RU" dirty="0" smtClean="0">
                <a:solidFill>
                  <a:schemeClr val="accent4">
                    <a:lumMod val="60000"/>
                    <a:lumOff val="40000"/>
                  </a:schemeClr>
                </a:solidFill>
              </a:rPr>
              <a:t> </a:t>
            </a:r>
            <a:r>
              <a:rPr lang="ru-RU" dirty="0" err="1" smtClean="0">
                <a:solidFill>
                  <a:schemeClr val="accent4">
                    <a:lumMod val="60000"/>
                    <a:lumOff val="40000"/>
                  </a:schemeClr>
                </a:solidFill>
              </a:rPr>
              <a:t>üfüqlər</a:t>
            </a:r>
            <a:r>
              <a:rPr lang="ru-RU" dirty="0" smtClean="0">
                <a:solidFill>
                  <a:schemeClr val="accent4">
                    <a:lumMod val="60000"/>
                    <a:lumOff val="40000"/>
                  </a:schemeClr>
                </a:solidFill>
              </a:rPr>
              <a:t> </a:t>
            </a:r>
            <a:r>
              <a:rPr lang="ru-RU" dirty="0" err="1" smtClean="0">
                <a:solidFill>
                  <a:schemeClr val="accent4">
                    <a:lumMod val="60000"/>
                    <a:lumOff val="40000"/>
                  </a:schemeClr>
                </a:solidFill>
              </a:rPr>
              <a:t>açır</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daha</a:t>
            </a:r>
            <a:r>
              <a:rPr lang="ru-RU" dirty="0" smtClean="0">
                <a:solidFill>
                  <a:schemeClr val="accent4">
                    <a:lumMod val="60000"/>
                    <a:lumOff val="40000"/>
                  </a:schemeClr>
                </a:solidFill>
              </a:rPr>
              <a:t> </a:t>
            </a:r>
            <a:r>
              <a:rPr lang="ru-RU" dirty="0" err="1" smtClean="0">
                <a:solidFill>
                  <a:schemeClr val="accent4">
                    <a:lumMod val="60000"/>
                    <a:lumOff val="40000"/>
                  </a:schemeClr>
                </a:solidFill>
              </a:rPr>
              <a:t>dəqiq</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daha</a:t>
            </a:r>
            <a:r>
              <a:rPr lang="ru-RU" dirty="0" smtClean="0">
                <a:solidFill>
                  <a:schemeClr val="accent4">
                    <a:lumMod val="60000"/>
                    <a:lumOff val="40000"/>
                  </a:schemeClr>
                </a:solidFill>
              </a:rPr>
              <a:t> </a:t>
            </a:r>
            <a:r>
              <a:rPr lang="ru-RU" dirty="0" err="1" smtClean="0">
                <a:solidFill>
                  <a:schemeClr val="accent4">
                    <a:lumMod val="60000"/>
                    <a:lumOff val="40000"/>
                  </a:schemeClr>
                </a:solidFill>
              </a:rPr>
              <a:t>sürətli</a:t>
            </a:r>
            <a:r>
              <a:rPr lang="ru-RU" dirty="0" smtClean="0">
                <a:solidFill>
                  <a:schemeClr val="accent4">
                    <a:lumMod val="60000"/>
                    <a:lumOff val="40000"/>
                  </a:schemeClr>
                </a:solidFill>
              </a:rPr>
              <a:t> </a:t>
            </a:r>
            <a:r>
              <a:rPr lang="ru-RU" dirty="0" err="1" smtClean="0">
                <a:solidFill>
                  <a:schemeClr val="accent4">
                    <a:lumMod val="60000"/>
                    <a:lumOff val="40000"/>
                  </a:schemeClr>
                </a:solidFill>
              </a:rPr>
              <a:t>və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daha</a:t>
            </a:r>
            <a:r>
              <a:rPr lang="ru-RU" dirty="0" smtClean="0">
                <a:solidFill>
                  <a:schemeClr val="accent4">
                    <a:lumMod val="60000"/>
                    <a:lumOff val="40000"/>
                  </a:schemeClr>
                </a:solidFill>
              </a:rPr>
              <a:t> </a:t>
            </a:r>
            <a:r>
              <a:rPr lang="ru-RU" dirty="0" err="1" smtClean="0">
                <a:solidFill>
                  <a:schemeClr val="accent4">
                    <a:lumMod val="60000"/>
                    <a:lumOff val="40000"/>
                  </a:schemeClr>
                </a:solidFill>
              </a:rPr>
              <a:t>texnoloji</a:t>
            </a:r>
            <a:r>
              <a:rPr lang="ru-RU" dirty="0" smtClean="0">
                <a:solidFill>
                  <a:schemeClr val="accent4">
                    <a:lumMod val="60000"/>
                    <a:lumOff val="40000"/>
                  </a:schemeClr>
                </a:solidFill>
              </a:rPr>
              <a:t> </a:t>
            </a:r>
            <a:r>
              <a:rPr lang="ru-RU" dirty="0" err="1" smtClean="0">
                <a:solidFill>
                  <a:schemeClr val="accent4">
                    <a:lumMod val="60000"/>
                    <a:lumOff val="40000"/>
                  </a:schemeClr>
                </a:solidFill>
              </a:rPr>
              <a:t>edir</a:t>
            </a:r>
            <a:r>
              <a:rPr lang="ru-RU" dirty="0" smtClean="0">
                <a:solidFill>
                  <a:schemeClr val="accent4">
                    <a:lumMod val="60000"/>
                    <a:lumOff val="40000"/>
                  </a:schemeClr>
                </a:solidFill>
              </a:rPr>
              <a:t>.</a:t>
            </a:r>
          </a:p>
          <a:p>
            <a:endParaRPr lang="ru-RU" dirty="0" smtClean="0">
              <a:solidFill>
                <a:schemeClr val="accent4">
                  <a:lumMod val="60000"/>
                  <a:lumOff val="40000"/>
                </a:schemeClr>
              </a:solidFill>
            </a:endParaRPr>
          </a:p>
          <a:p>
            <a:r>
              <a:rPr lang="ru-RU" dirty="0" err="1" smtClean="0">
                <a:solidFill>
                  <a:schemeClr val="accent4">
                    <a:lumMod val="60000"/>
                    <a:lumOff val="40000"/>
                  </a:schemeClr>
                </a:solidFill>
              </a:rPr>
              <a:t>Gələcəyin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idmanı</a:t>
            </a:r>
            <a:r>
              <a:rPr lang="ru-RU" dirty="0" smtClean="0">
                <a:solidFill>
                  <a:schemeClr val="accent4">
                    <a:lumMod val="60000"/>
                    <a:lumOff val="40000"/>
                  </a:schemeClr>
                </a:solidFill>
              </a:rPr>
              <a:t> </a:t>
            </a:r>
            <a:r>
              <a:rPr lang="ru-RU" dirty="0" err="1" smtClean="0">
                <a:solidFill>
                  <a:schemeClr val="accent4">
                    <a:lumMod val="60000"/>
                    <a:lumOff val="40000"/>
                  </a:schemeClr>
                </a:solidFill>
              </a:rPr>
              <a:t>məlumat</a:t>
            </a:r>
            <a:r>
              <a:rPr lang="ru-RU" dirty="0" smtClean="0">
                <a:solidFill>
                  <a:schemeClr val="accent4">
                    <a:lumMod val="60000"/>
                    <a:lumOff val="40000"/>
                  </a:schemeClr>
                </a:solidFill>
              </a:rPr>
              <a:t> </a:t>
            </a:r>
            <a:r>
              <a:rPr lang="ru-RU" dirty="0" err="1" smtClean="0">
                <a:solidFill>
                  <a:schemeClr val="accent4">
                    <a:lumMod val="60000"/>
                    <a:lumOff val="40000"/>
                  </a:schemeClr>
                </a:solidFill>
              </a:rPr>
              <a:t>idmanıdır</a:t>
            </a:r>
            <a:r>
              <a:rPr lang="ru-RU" dirty="0" smtClean="0">
                <a:solidFill>
                  <a:schemeClr val="accent4">
                    <a:lumMod val="60000"/>
                    <a:lumOff val="40000"/>
                  </a:schemeClr>
                </a:solidFill>
              </a:rPr>
              <a:t>. </a:t>
            </a:r>
            <a:r>
              <a:rPr lang="ru-RU" dirty="0" err="1" smtClean="0">
                <a:solidFill>
                  <a:schemeClr val="accent4">
                    <a:lumMod val="60000"/>
                    <a:lumOff val="40000"/>
                  </a:schemeClr>
                </a:solidFill>
              </a:rPr>
              <a:t>Onlardan</a:t>
            </a:r>
            <a:r>
              <a:rPr lang="ru-RU" dirty="0" smtClean="0">
                <a:solidFill>
                  <a:schemeClr val="accent4">
                    <a:lumMod val="60000"/>
                    <a:lumOff val="40000"/>
                  </a:schemeClr>
                </a:solidFill>
              </a:rPr>
              <a:t> </a:t>
            </a:r>
            <a:r>
              <a:rPr lang="ru-RU" dirty="0" err="1" smtClean="0">
                <a:solidFill>
                  <a:schemeClr val="accent4">
                    <a:lumMod val="60000"/>
                    <a:lumOff val="40000"/>
                  </a:schemeClr>
                </a:solidFill>
              </a:rPr>
              <a:t>düzgün</a:t>
            </a:r>
            <a:r>
              <a:rPr lang="ru-RU" dirty="0" smtClean="0">
                <a:solidFill>
                  <a:schemeClr val="accent4">
                    <a:lumMod val="60000"/>
                    <a:lumOff val="40000"/>
                  </a:schemeClr>
                </a:solidFill>
              </a:rPr>
              <a:t> </a:t>
            </a:r>
            <a:r>
              <a:rPr lang="ru-RU" dirty="0" err="1" smtClean="0">
                <a:solidFill>
                  <a:schemeClr val="accent4">
                    <a:lumMod val="60000"/>
                    <a:lumOff val="40000"/>
                  </a:schemeClr>
                </a:solidFill>
              </a:rPr>
              <a:t>istifadə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etməyi</a:t>
            </a:r>
            <a:r>
              <a:rPr lang="ru-RU" dirty="0" smtClean="0">
                <a:solidFill>
                  <a:schemeClr val="accent4">
                    <a:lumMod val="60000"/>
                    <a:lumOff val="40000"/>
                  </a:schemeClr>
                </a:solidFill>
              </a:rPr>
              <a:t> </a:t>
            </a:r>
            <a:r>
              <a:rPr lang="ru-RU" dirty="0" err="1" smtClean="0">
                <a:solidFill>
                  <a:schemeClr val="accent4">
                    <a:lumMod val="60000"/>
                    <a:lumOff val="40000"/>
                  </a:schemeClr>
                </a:solidFill>
              </a:rPr>
              <a:t>öyrənənlər</a:t>
            </a:r>
            <a:r>
              <a:rPr lang="ru-RU" dirty="0" smtClean="0">
                <a:solidFill>
                  <a:schemeClr val="accent4">
                    <a:lumMod val="60000"/>
                    <a:lumOff val="40000"/>
                  </a:schemeClr>
                </a:solidFill>
              </a:rPr>
              <a:t> </a:t>
            </a:r>
            <a:r>
              <a:rPr lang="ru-RU" dirty="0" err="1" smtClean="0">
                <a:solidFill>
                  <a:schemeClr val="accent4">
                    <a:lumMod val="60000"/>
                    <a:lumOff val="40000"/>
                  </a:schemeClr>
                </a:solidFill>
              </a:rPr>
              <a:t>həlledici</a:t>
            </a:r>
            <a:r>
              <a:rPr lang="ru-RU" dirty="0" smtClean="0">
                <a:solidFill>
                  <a:schemeClr val="accent4">
                    <a:lumMod val="60000"/>
                    <a:lumOff val="40000"/>
                  </a:schemeClr>
                </a:solidFill>
              </a:rPr>
              <a:t> </a:t>
            </a:r>
            <a:r>
              <a:rPr lang="ru-RU" dirty="0" err="1" smtClean="0">
                <a:solidFill>
                  <a:schemeClr val="accent4">
                    <a:lumMod val="60000"/>
                    <a:lumOff val="40000"/>
                  </a:schemeClr>
                </a:solidFill>
              </a:rPr>
              <a:t>üstünlük</a:t>
            </a:r>
            <a:r>
              <a:rPr lang="ru-RU" dirty="0" smtClean="0">
                <a:solidFill>
                  <a:schemeClr val="accent4">
                    <a:lumMod val="60000"/>
                    <a:lumOff val="40000"/>
                  </a:schemeClr>
                </a:solidFill>
              </a:rPr>
              <a:t> </a:t>
            </a:r>
            <a:r>
              <a:rPr lang="ru-RU" dirty="0" err="1" smtClean="0">
                <a:solidFill>
                  <a:schemeClr val="accent4">
                    <a:lumMod val="60000"/>
                    <a:lumOff val="40000"/>
                  </a:schemeClr>
                </a:solidFill>
              </a:rPr>
              <a:t>əldə</a:t>
            </a:r>
            <a:r>
              <a:rPr lang="ru-RU" dirty="0" smtClean="0">
                <a:solidFill>
                  <a:schemeClr val="accent4">
                    <a:lumMod val="60000"/>
                    <a:lumOff val="40000"/>
                  </a:schemeClr>
                </a:solidFill>
              </a:rPr>
              <a:t> </a:t>
            </a:r>
            <a:r>
              <a:rPr lang="ru-RU" dirty="0" err="1" smtClean="0">
                <a:solidFill>
                  <a:schemeClr val="accent4">
                    <a:lumMod val="60000"/>
                    <a:lumOff val="40000"/>
                  </a:schemeClr>
                </a:solidFill>
              </a:rPr>
              <a:t>edəcəklər</a:t>
            </a:r>
            <a:r>
              <a:rPr lang="ru-RU" dirty="0" smtClean="0">
                <a:solidFill>
                  <a:schemeClr val="accent4">
                    <a:lumMod val="60000"/>
                    <a:lumOff val="40000"/>
                  </a:schemeClr>
                </a:solidFill>
              </a:rPr>
              <a:t>. 🚀⚽🏀🏆</a:t>
            </a:r>
            <a:endParaRPr lang="ru-RU" dirty="0">
              <a:solidFill>
                <a:schemeClr val="accent4">
                  <a:lumMod val="60000"/>
                  <a:lumOff val="40000"/>
                </a:schemeClr>
              </a:solidFill>
            </a:endParaRP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813" y="2069950"/>
            <a:ext cx="5061914" cy="2661202"/>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892" y="3998120"/>
            <a:ext cx="2439676" cy="3046280"/>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68" y="4726585"/>
            <a:ext cx="2172929" cy="3129506"/>
          </a:xfrm>
          <a:prstGeom prst="rect">
            <a:avLst/>
          </a:prstGeom>
        </p:spPr>
      </p:pic>
    </p:spTree>
    <p:extLst>
      <p:ext uri="{BB962C8B-B14F-4D97-AF65-F5344CB8AC3E}">
        <p14:creationId xmlns:p14="http://schemas.microsoft.com/office/powerpoint/2010/main" val="4096609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28601" y="347771"/>
            <a:ext cx="8597348" cy="1103342"/>
          </a:xfrm>
          <a:prstGeom prst="rect">
            <a:avLst/>
          </a:prstGeom>
          <a:noFill/>
          <a:ln/>
        </p:spPr>
        <p:txBody>
          <a:bodyPr wrap="square" lIns="0" tIns="0" rIns="0" bIns="0" rtlCol="0" anchor="t"/>
          <a:lstStyle/>
          <a:p>
            <a:pPr>
              <a:lnSpc>
                <a:spcPts val="5550"/>
              </a:lnSpc>
            </a:pPr>
            <a:r>
              <a:rPr lang="en-US" sz="4450" dirty="0" err="1" smtClean="0">
                <a:solidFill>
                  <a:srgbClr val="00B050"/>
                </a:solidFill>
              </a:rPr>
              <a:t>Məlumatların</a:t>
            </a:r>
            <a:r>
              <a:rPr lang="en-US" sz="4450" dirty="0" smtClean="0">
                <a:solidFill>
                  <a:srgbClr val="00B050"/>
                </a:solidFill>
              </a:rPr>
              <a:t> </a:t>
            </a:r>
            <a:r>
              <a:rPr lang="en-US" sz="4450" dirty="0" err="1" smtClean="0">
                <a:solidFill>
                  <a:srgbClr val="00B050"/>
                </a:solidFill>
              </a:rPr>
              <a:t>peşəkar</a:t>
            </a:r>
            <a:r>
              <a:rPr lang="en-US" sz="4450" dirty="0" smtClean="0">
                <a:solidFill>
                  <a:srgbClr val="00B050"/>
                </a:solidFill>
              </a:rPr>
              <a:t> </a:t>
            </a:r>
            <a:r>
              <a:rPr lang="en-US" sz="4450" dirty="0" err="1" smtClean="0">
                <a:solidFill>
                  <a:srgbClr val="00B050"/>
                </a:solidFill>
              </a:rPr>
              <a:t>idmanda</a:t>
            </a:r>
            <a:r>
              <a:rPr lang="en-US" sz="4450" dirty="0" smtClean="0">
                <a:solidFill>
                  <a:srgbClr val="00B050"/>
                </a:solidFill>
              </a:rPr>
              <a:t> </a:t>
            </a:r>
            <a:r>
              <a:rPr lang="en-US" sz="4450" dirty="0" err="1" smtClean="0">
                <a:solidFill>
                  <a:srgbClr val="00B050"/>
                </a:solidFill>
              </a:rPr>
              <a:t>necə</a:t>
            </a:r>
            <a:r>
              <a:rPr lang="en-US" sz="4450" dirty="0" smtClean="0">
                <a:solidFill>
                  <a:srgbClr val="00B050"/>
                </a:solidFill>
              </a:rPr>
              <a:t> </a:t>
            </a:r>
            <a:r>
              <a:rPr lang="en-US" sz="4450" dirty="0" err="1" smtClean="0">
                <a:solidFill>
                  <a:srgbClr val="00B050"/>
                </a:solidFill>
              </a:rPr>
              <a:t>istifadə</a:t>
            </a:r>
            <a:r>
              <a:rPr lang="en-US" sz="4450" dirty="0" smtClean="0">
                <a:solidFill>
                  <a:srgbClr val="00B050"/>
                </a:solidFill>
              </a:rPr>
              <a:t> </a:t>
            </a:r>
            <a:r>
              <a:rPr lang="en-US" sz="4450" dirty="0" err="1" smtClean="0">
                <a:solidFill>
                  <a:srgbClr val="00B050"/>
                </a:solidFill>
              </a:rPr>
              <a:t>edildiyi</a:t>
            </a:r>
            <a:r>
              <a:rPr lang="en-US" sz="4450" dirty="0" smtClean="0">
                <a:solidFill>
                  <a:srgbClr val="00B050"/>
                </a:solidFill>
              </a:rPr>
              <a:t>:</a:t>
            </a:r>
            <a:endParaRPr lang="en-US" sz="4450" dirty="0">
              <a:solidFill>
                <a:srgbClr val="00B050"/>
              </a:solidFill>
            </a:endParaRPr>
          </a:p>
        </p:txBody>
      </p:sp>
      <p:sp>
        <p:nvSpPr>
          <p:cNvPr id="12" name="Прямоугольник 11"/>
          <p:cNvSpPr/>
          <p:nvPr/>
        </p:nvSpPr>
        <p:spPr>
          <a:xfrm>
            <a:off x="894521" y="2960638"/>
            <a:ext cx="7613373" cy="2308324"/>
          </a:xfrm>
          <a:prstGeom prst="rect">
            <a:avLst/>
          </a:prstGeom>
        </p:spPr>
        <p:txBody>
          <a:bodyPr wrap="square">
            <a:spAutoFit/>
          </a:bodyPr>
          <a:lstStyle/>
          <a:p>
            <a:pPr marL="342900" indent="-342900">
              <a:buAutoNum type="arabicPeriod"/>
            </a:pPr>
            <a:r>
              <a:rPr lang="en-US" sz="3600" dirty="0" err="1" smtClean="0">
                <a:solidFill>
                  <a:srgbClr val="00B050"/>
                </a:solidFill>
              </a:rPr>
              <a:t>Nəticələrin</a:t>
            </a:r>
            <a:r>
              <a:rPr lang="en-US" sz="3600" dirty="0" smtClean="0">
                <a:solidFill>
                  <a:srgbClr val="00B050"/>
                </a:solidFill>
              </a:rPr>
              <a:t> </a:t>
            </a:r>
            <a:r>
              <a:rPr lang="en-US" sz="3600" dirty="0" err="1" smtClean="0">
                <a:solidFill>
                  <a:srgbClr val="00B050"/>
                </a:solidFill>
              </a:rPr>
              <a:t>izlənməsi</a:t>
            </a:r>
            <a:r>
              <a:rPr lang="en-US" sz="3600" dirty="0" smtClean="0">
                <a:solidFill>
                  <a:srgbClr val="00B050"/>
                </a:solidFill>
              </a:rPr>
              <a:t> </a:t>
            </a:r>
            <a:r>
              <a:rPr lang="en-US" sz="3600" dirty="0" err="1" smtClean="0">
                <a:solidFill>
                  <a:srgbClr val="00B050"/>
                </a:solidFill>
              </a:rPr>
              <a:t>və</a:t>
            </a:r>
            <a:r>
              <a:rPr lang="en-US" sz="3600" dirty="0" smtClean="0">
                <a:solidFill>
                  <a:srgbClr val="00B050"/>
                </a:solidFill>
              </a:rPr>
              <a:t> </a:t>
            </a:r>
            <a:r>
              <a:rPr lang="en-US" sz="3600" dirty="0" err="1" smtClean="0">
                <a:solidFill>
                  <a:srgbClr val="00B050"/>
                </a:solidFill>
              </a:rPr>
              <a:t>təhlili</a:t>
            </a:r>
            <a:r>
              <a:rPr lang="en-US" sz="3600" dirty="0" smtClean="0">
                <a:solidFill>
                  <a:srgbClr val="00B050"/>
                </a:solidFill>
              </a:rPr>
              <a:t> </a:t>
            </a:r>
          </a:p>
          <a:p>
            <a:pPr marL="342900" indent="-342900">
              <a:buAutoNum type="arabicPeriod"/>
            </a:pPr>
            <a:r>
              <a:rPr lang="en-US" sz="3600" dirty="0" err="1" smtClean="0">
                <a:solidFill>
                  <a:srgbClr val="00B050"/>
                </a:solidFill>
              </a:rPr>
              <a:t>Yaralanmaların</a:t>
            </a:r>
            <a:r>
              <a:rPr lang="en-US" sz="3600" dirty="0" smtClean="0">
                <a:solidFill>
                  <a:srgbClr val="00B050"/>
                </a:solidFill>
              </a:rPr>
              <a:t> </a:t>
            </a:r>
            <a:r>
              <a:rPr lang="en-US" sz="3600" dirty="0" err="1" smtClean="0">
                <a:solidFill>
                  <a:srgbClr val="00B050"/>
                </a:solidFill>
              </a:rPr>
              <a:t>qarşısının</a:t>
            </a:r>
            <a:r>
              <a:rPr lang="en-US" sz="3600" dirty="0" smtClean="0">
                <a:solidFill>
                  <a:srgbClr val="00B050"/>
                </a:solidFill>
              </a:rPr>
              <a:t> </a:t>
            </a:r>
            <a:r>
              <a:rPr lang="en-US" sz="3600" dirty="0" err="1" smtClean="0">
                <a:solidFill>
                  <a:srgbClr val="00B050"/>
                </a:solidFill>
              </a:rPr>
              <a:t>alınması</a:t>
            </a:r>
            <a:r>
              <a:rPr lang="en-US" sz="3600" dirty="0" smtClean="0">
                <a:solidFill>
                  <a:srgbClr val="00B050"/>
                </a:solidFill>
              </a:rPr>
              <a:t> </a:t>
            </a:r>
            <a:r>
              <a:rPr lang="en-US" sz="3600" dirty="0" err="1" smtClean="0">
                <a:solidFill>
                  <a:srgbClr val="00B050"/>
                </a:solidFill>
              </a:rPr>
              <a:t>və</a:t>
            </a:r>
            <a:r>
              <a:rPr lang="en-US" sz="3600" dirty="0" smtClean="0">
                <a:solidFill>
                  <a:srgbClr val="00B050"/>
                </a:solidFill>
              </a:rPr>
              <a:t> </a:t>
            </a:r>
            <a:r>
              <a:rPr lang="en-US" sz="3600" dirty="0" err="1" smtClean="0">
                <a:solidFill>
                  <a:srgbClr val="00B050"/>
                </a:solidFill>
              </a:rPr>
              <a:t>onlardan</a:t>
            </a:r>
            <a:r>
              <a:rPr lang="en-US" sz="3600" dirty="0" smtClean="0">
                <a:solidFill>
                  <a:srgbClr val="00B050"/>
                </a:solidFill>
              </a:rPr>
              <a:t> </a:t>
            </a:r>
            <a:r>
              <a:rPr lang="en-US" sz="3600" dirty="0" err="1" smtClean="0">
                <a:solidFill>
                  <a:srgbClr val="00B050"/>
                </a:solidFill>
              </a:rPr>
              <a:t>sonra</a:t>
            </a:r>
            <a:r>
              <a:rPr lang="en-US" sz="3600" dirty="0" smtClean="0">
                <a:solidFill>
                  <a:srgbClr val="00B050"/>
                </a:solidFill>
              </a:rPr>
              <a:t> </a:t>
            </a:r>
            <a:r>
              <a:rPr lang="en-US" sz="3600" dirty="0" err="1" smtClean="0">
                <a:solidFill>
                  <a:srgbClr val="00B050"/>
                </a:solidFill>
              </a:rPr>
              <a:t>bərpa</a:t>
            </a:r>
            <a:r>
              <a:rPr lang="en-US" sz="3600" dirty="0" smtClean="0">
                <a:solidFill>
                  <a:srgbClr val="00B050"/>
                </a:solidFill>
              </a:rPr>
              <a:t> </a:t>
            </a:r>
          </a:p>
          <a:p>
            <a:pPr marL="342900" indent="-342900">
              <a:buAutoNum type="arabicPeriod"/>
            </a:pPr>
            <a:r>
              <a:rPr lang="en-US" sz="3600" dirty="0" err="1" smtClean="0">
                <a:solidFill>
                  <a:srgbClr val="00B050"/>
                </a:solidFill>
              </a:rPr>
              <a:t>Oyun</a:t>
            </a:r>
            <a:r>
              <a:rPr lang="en-US" sz="3600" dirty="0" smtClean="0">
                <a:solidFill>
                  <a:srgbClr val="00B050"/>
                </a:solidFill>
              </a:rPr>
              <a:t> </a:t>
            </a:r>
            <a:r>
              <a:rPr lang="en-US" sz="3600" dirty="0" err="1" smtClean="0">
                <a:solidFill>
                  <a:srgbClr val="00B050"/>
                </a:solidFill>
              </a:rPr>
              <a:t>strategiyası</a:t>
            </a:r>
            <a:r>
              <a:rPr lang="en-US" sz="3600" dirty="0" smtClean="0">
                <a:solidFill>
                  <a:srgbClr val="00B050"/>
                </a:solidFill>
              </a:rPr>
              <a:t> </a:t>
            </a:r>
            <a:r>
              <a:rPr lang="en-US" sz="3600" dirty="0" err="1" smtClean="0">
                <a:solidFill>
                  <a:srgbClr val="00B050"/>
                </a:solidFill>
              </a:rPr>
              <a:t>və</a:t>
            </a:r>
            <a:r>
              <a:rPr lang="en-US" sz="3600" dirty="0" smtClean="0">
                <a:solidFill>
                  <a:srgbClr val="00B050"/>
                </a:solidFill>
              </a:rPr>
              <a:t> </a:t>
            </a:r>
            <a:r>
              <a:rPr lang="en-US" sz="3600" dirty="0" err="1" smtClean="0">
                <a:solidFill>
                  <a:srgbClr val="00B050"/>
                </a:solidFill>
              </a:rPr>
              <a:t>taktiki</a:t>
            </a:r>
            <a:r>
              <a:rPr lang="en-US" sz="3600" dirty="0" smtClean="0">
                <a:solidFill>
                  <a:srgbClr val="00B050"/>
                </a:solidFill>
              </a:rPr>
              <a:t> </a:t>
            </a:r>
            <a:r>
              <a:rPr lang="en-US" sz="3600" dirty="0" err="1" smtClean="0">
                <a:solidFill>
                  <a:srgbClr val="00B050"/>
                </a:solidFill>
              </a:rPr>
              <a:t>qərarlar</a:t>
            </a:r>
            <a:r>
              <a:rPr lang="en-US" sz="3600" dirty="0" smtClean="0">
                <a:solidFill>
                  <a:srgbClr val="00B050"/>
                </a:solidFill>
              </a:rPr>
              <a:t> </a:t>
            </a:r>
            <a:endParaRPr lang="ru-RU" sz="3600" dirty="0" smtClean="0">
              <a:solidFill>
                <a:srgbClr val="00B05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3" y="4313583"/>
            <a:ext cx="6525475" cy="3669620"/>
          </a:xfrm>
          <a:prstGeom prst="rect">
            <a:avLst/>
          </a:prstGeom>
        </p:spPr>
      </p:pic>
      <p:sp>
        <p:nvSpPr>
          <p:cNvPr id="3" name="Text 0"/>
          <p:cNvSpPr/>
          <p:nvPr/>
        </p:nvSpPr>
        <p:spPr>
          <a:xfrm>
            <a:off x="893182" y="304221"/>
            <a:ext cx="7556421" cy="1417558"/>
          </a:xfrm>
          <a:prstGeom prst="rect">
            <a:avLst/>
          </a:prstGeom>
          <a:noFill/>
          <a:ln/>
        </p:spPr>
        <p:txBody>
          <a:bodyPr wrap="square" lIns="0" tIns="0" rIns="0" bIns="0" rtlCol="0" anchor="t"/>
          <a:lstStyle/>
          <a:p>
            <a:r>
              <a:rPr lang="en-US" sz="4800" dirty="0" err="1" smtClean="0">
                <a:solidFill>
                  <a:srgbClr val="00B050"/>
                </a:solidFill>
              </a:rPr>
              <a:t>Nəticələrin</a:t>
            </a:r>
            <a:r>
              <a:rPr lang="en-US" sz="4800" dirty="0" smtClean="0">
                <a:solidFill>
                  <a:srgbClr val="00B050"/>
                </a:solidFill>
              </a:rPr>
              <a:t> </a:t>
            </a:r>
            <a:r>
              <a:rPr lang="en-US" sz="4800" dirty="0" err="1" smtClean="0">
                <a:solidFill>
                  <a:srgbClr val="00B050"/>
                </a:solidFill>
              </a:rPr>
              <a:t>izlənməsi</a:t>
            </a:r>
            <a:r>
              <a:rPr lang="en-US" sz="4800" dirty="0" smtClean="0">
                <a:solidFill>
                  <a:srgbClr val="00B050"/>
                </a:solidFill>
              </a:rPr>
              <a:t> </a:t>
            </a:r>
            <a:r>
              <a:rPr lang="en-US" sz="4800" dirty="0" err="1" smtClean="0">
                <a:solidFill>
                  <a:srgbClr val="00B050"/>
                </a:solidFill>
              </a:rPr>
              <a:t>və</a:t>
            </a:r>
            <a:r>
              <a:rPr lang="en-US" sz="4800" dirty="0" smtClean="0">
                <a:solidFill>
                  <a:srgbClr val="00B050"/>
                </a:solidFill>
              </a:rPr>
              <a:t> </a:t>
            </a:r>
            <a:r>
              <a:rPr lang="en-US" sz="4800" dirty="0" err="1" smtClean="0">
                <a:solidFill>
                  <a:srgbClr val="00B050"/>
                </a:solidFill>
              </a:rPr>
              <a:t>təhlili</a:t>
            </a:r>
            <a:r>
              <a:rPr lang="en-US" sz="4800" dirty="0" smtClean="0">
                <a:solidFill>
                  <a:srgbClr val="00B050"/>
                </a:solidFill>
              </a:rPr>
              <a:t> </a:t>
            </a:r>
          </a:p>
        </p:txBody>
      </p:sp>
      <p:sp>
        <p:nvSpPr>
          <p:cNvPr id="6" name="Text 2"/>
          <p:cNvSpPr/>
          <p:nvPr/>
        </p:nvSpPr>
        <p:spPr>
          <a:xfrm>
            <a:off x="859299" y="1913280"/>
            <a:ext cx="7036904" cy="3826565"/>
          </a:xfrm>
          <a:prstGeom prst="rect">
            <a:avLst/>
          </a:prstGeom>
          <a:noFill/>
          <a:ln/>
        </p:spPr>
        <p:txBody>
          <a:bodyPr wrap="square" lIns="0" tIns="0" rIns="0" bIns="0" rtlCol="0" anchor="t"/>
          <a:lstStyle/>
          <a:p>
            <a:pPr>
              <a:lnSpc>
                <a:spcPts val="2850"/>
              </a:lnSpc>
            </a:pPr>
            <a:r>
              <a:rPr lang="az-Latn-AZ" sz="2400" dirty="0" smtClean="0">
                <a:solidFill>
                  <a:srgbClr val="00B050"/>
                </a:solidFill>
              </a:rPr>
              <a:t>Müasir texnologiya və məlumatların təhlili idmançılara və məşqçilərə oyunun fiziki formasını, texniki bacarıqlarını və taktiki aspektlərini daha dərindən anlamağa imkan verir. İdman performansını izləmək və təhlil etmək üçün tətbiq olunan əsas alətlər və üsullar.</a:t>
            </a:r>
            <a:endParaRPr lang="en-US" sz="2400" dirty="0">
              <a:solidFill>
                <a:srgbClr val="00B05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6914535" y="256067"/>
            <a:ext cx="7715865" cy="708779"/>
          </a:xfrm>
          <a:prstGeom prst="rect">
            <a:avLst/>
          </a:prstGeom>
          <a:noFill/>
          <a:ln/>
        </p:spPr>
        <p:txBody>
          <a:bodyPr wrap="none" lIns="0" tIns="0" rIns="0" bIns="0" rtlCol="0" anchor="t"/>
          <a:lstStyle/>
          <a:p>
            <a:r>
              <a:rPr lang="en-US" sz="3200" dirty="0" err="1" smtClean="0">
                <a:solidFill>
                  <a:srgbClr val="00B050"/>
                </a:solidFill>
              </a:rPr>
              <a:t>Geyilə</a:t>
            </a:r>
            <a:r>
              <a:rPr lang="en-US" sz="3200" dirty="0" smtClean="0">
                <a:solidFill>
                  <a:srgbClr val="00B050"/>
                </a:solidFill>
              </a:rPr>
              <a:t> </a:t>
            </a:r>
            <a:r>
              <a:rPr lang="en-US" sz="3200" dirty="0" err="1" smtClean="0">
                <a:solidFill>
                  <a:srgbClr val="00B050"/>
                </a:solidFill>
              </a:rPr>
              <a:t>bilən</a:t>
            </a:r>
            <a:r>
              <a:rPr lang="en-US" sz="3200" dirty="0" smtClean="0">
                <a:solidFill>
                  <a:srgbClr val="00B050"/>
                </a:solidFill>
              </a:rPr>
              <a:t> </a:t>
            </a:r>
            <a:r>
              <a:rPr lang="en-US" sz="3200" dirty="0" err="1" smtClean="0">
                <a:solidFill>
                  <a:srgbClr val="00B050"/>
                </a:solidFill>
              </a:rPr>
              <a:t>cihazlar</a:t>
            </a:r>
            <a:r>
              <a:rPr lang="en-US" sz="3200" dirty="0" smtClean="0">
                <a:solidFill>
                  <a:srgbClr val="00B050"/>
                </a:solidFill>
              </a:rPr>
              <a:t> (Wearable Technology)</a:t>
            </a:r>
          </a:p>
        </p:txBody>
      </p:sp>
      <p:sp>
        <p:nvSpPr>
          <p:cNvPr id="11" name="Прямоугольник 10"/>
          <p:cNvSpPr/>
          <p:nvPr/>
        </p:nvSpPr>
        <p:spPr>
          <a:xfrm>
            <a:off x="6597444" y="1760309"/>
            <a:ext cx="5306962" cy="4708981"/>
          </a:xfrm>
          <a:prstGeom prst="rect">
            <a:avLst/>
          </a:prstGeom>
        </p:spPr>
        <p:txBody>
          <a:bodyPr wrap="square">
            <a:spAutoFit/>
          </a:bodyPr>
          <a:lstStyle/>
          <a:p>
            <a:r>
              <a:rPr lang="en-US" sz="2000" dirty="0" err="1" smtClean="0">
                <a:solidFill>
                  <a:srgbClr val="00B050"/>
                </a:solidFill>
              </a:rPr>
              <a:t>Xüsusi</a:t>
            </a:r>
            <a:r>
              <a:rPr lang="en-US" sz="2000" dirty="0" smtClean="0">
                <a:solidFill>
                  <a:srgbClr val="00B050"/>
                </a:solidFill>
              </a:rPr>
              <a:t> </a:t>
            </a:r>
            <a:r>
              <a:rPr lang="en-US" sz="2000" dirty="0" err="1" smtClean="0">
                <a:solidFill>
                  <a:srgbClr val="00B050"/>
                </a:solidFill>
              </a:rPr>
              <a:t>qurğular</a:t>
            </a:r>
            <a:r>
              <a:rPr lang="en-US" sz="2000" dirty="0" smtClean="0">
                <a:solidFill>
                  <a:srgbClr val="00B050"/>
                </a:solidFill>
              </a:rPr>
              <a:t> </a:t>
            </a:r>
            <a:r>
              <a:rPr lang="en-US" sz="2000" dirty="0" err="1" smtClean="0">
                <a:solidFill>
                  <a:srgbClr val="00B050"/>
                </a:solidFill>
              </a:rPr>
              <a:t>idmançının</a:t>
            </a:r>
            <a:r>
              <a:rPr lang="en-US" sz="2000" dirty="0" smtClean="0">
                <a:solidFill>
                  <a:srgbClr val="00B050"/>
                </a:solidFill>
              </a:rPr>
              <a:t> </a:t>
            </a:r>
            <a:r>
              <a:rPr lang="en-US" sz="2000" dirty="0" err="1" smtClean="0">
                <a:solidFill>
                  <a:srgbClr val="00B050"/>
                </a:solidFill>
              </a:rPr>
              <a:t>müxtəlif</a:t>
            </a:r>
            <a:r>
              <a:rPr lang="en-US" sz="2000" dirty="0" smtClean="0">
                <a:solidFill>
                  <a:srgbClr val="00B050"/>
                </a:solidFill>
              </a:rPr>
              <a:t> </a:t>
            </a:r>
            <a:r>
              <a:rPr lang="en-US" sz="2000" dirty="0" err="1" smtClean="0">
                <a:solidFill>
                  <a:srgbClr val="00B050"/>
                </a:solidFill>
              </a:rPr>
              <a:t>göstəricilərini</a:t>
            </a:r>
            <a:r>
              <a:rPr lang="en-US" sz="2000" dirty="0" smtClean="0">
                <a:solidFill>
                  <a:srgbClr val="00B050"/>
                </a:solidFill>
              </a:rPr>
              <a:t> real </a:t>
            </a:r>
            <a:r>
              <a:rPr lang="en-US" sz="2000" dirty="0" err="1" smtClean="0">
                <a:solidFill>
                  <a:srgbClr val="00B050"/>
                </a:solidFill>
              </a:rPr>
              <a:t>vaxtda</a:t>
            </a:r>
            <a:r>
              <a:rPr lang="en-US" sz="2000" dirty="0" smtClean="0">
                <a:solidFill>
                  <a:srgbClr val="00B050"/>
                </a:solidFill>
              </a:rPr>
              <a:t> </a:t>
            </a:r>
            <a:r>
              <a:rPr lang="en-US" sz="2000" dirty="0" err="1" smtClean="0">
                <a:solidFill>
                  <a:srgbClr val="00B050"/>
                </a:solidFill>
              </a:rPr>
              <a:t>izləyir</a:t>
            </a:r>
            <a:r>
              <a:rPr lang="en-US" sz="2000" dirty="0" smtClean="0">
                <a:solidFill>
                  <a:srgbClr val="00B050"/>
                </a:solidFill>
              </a:rPr>
              <a:t>:</a:t>
            </a:r>
          </a:p>
          <a:p>
            <a:endParaRPr lang="en-US" sz="2000" dirty="0" smtClean="0">
              <a:solidFill>
                <a:srgbClr val="00B050"/>
              </a:solidFill>
            </a:endParaRPr>
          </a:p>
          <a:p>
            <a:pPr marL="342900" indent="-342900">
              <a:buFont typeface="+mj-lt"/>
              <a:buAutoNum type="arabicPeriod"/>
            </a:pPr>
            <a:r>
              <a:rPr lang="en-US" sz="2000" dirty="0" smtClean="0">
                <a:solidFill>
                  <a:srgbClr val="00B050"/>
                </a:solidFill>
              </a:rPr>
              <a:t>GPS </a:t>
            </a:r>
            <a:r>
              <a:rPr lang="en-US" sz="2000" dirty="0" err="1" smtClean="0">
                <a:solidFill>
                  <a:srgbClr val="00B050"/>
                </a:solidFill>
              </a:rPr>
              <a:t>izləyiciləri</a:t>
            </a:r>
            <a:r>
              <a:rPr lang="en-US" sz="2000" dirty="0" smtClean="0">
                <a:solidFill>
                  <a:srgbClr val="00B050"/>
                </a:solidFill>
              </a:rPr>
              <a:t> (</a:t>
            </a:r>
            <a:r>
              <a:rPr lang="en-US" sz="2000" dirty="0" err="1" smtClean="0">
                <a:solidFill>
                  <a:srgbClr val="00B050"/>
                </a:solidFill>
              </a:rPr>
              <a:t>futbol</a:t>
            </a:r>
            <a:r>
              <a:rPr lang="en-US" sz="2000" dirty="0" smtClean="0">
                <a:solidFill>
                  <a:srgbClr val="00B050"/>
                </a:solidFill>
              </a:rPr>
              <a:t>, </a:t>
            </a:r>
            <a:r>
              <a:rPr lang="en-US" sz="2000" dirty="0" err="1" smtClean="0">
                <a:solidFill>
                  <a:srgbClr val="00B050"/>
                </a:solidFill>
              </a:rPr>
              <a:t>basketbol</a:t>
            </a:r>
            <a:r>
              <a:rPr lang="en-US" sz="2000" dirty="0" smtClean="0">
                <a:solidFill>
                  <a:srgbClr val="00B050"/>
                </a:solidFill>
              </a:rPr>
              <a:t>, tennis </a:t>
            </a:r>
            <a:r>
              <a:rPr lang="en-US" sz="2000" dirty="0" err="1" smtClean="0">
                <a:solidFill>
                  <a:srgbClr val="00B050"/>
                </a:solidFill>
              </a:rPr>
              <a:t>və</a:t>
            </a:r>
            <a:r>
              <a:rPr lang="en-US" sz="2000" dirty="0" smtClean="0">
                <a:solidFill>
                  <a:srgbClr val="00B050"/>
                </a:solidFill>
              </a:rPr>
              <a:t> </a:t>
            </a:r>
            <a:r>
              <a:rPr lang="en-US" sz="2000" dirty="0" err="1" smtClean="0">
                <a:solidFill>
                  <a:srgbClr val="00B050"/>
                </a:solidFill>
              </a:rPr>
              <a:t>s.istifadə</a:t>
            </a:r>
            <a:r>
              <a:rPr lang="en-US" sz="2000" dirty="0" smtClean="0">
                <a:solidFill>
                  <a:srgbClr val="00B050"/>
                </a:solidFill>
              </a:rPr>
              <a:t> </a:t>
            </a:r>
            <a:r>
              <a:rPr lang="en-US" sz="2000" dirty="0" err="1" smtClean="0">
                <a:solidFill>
                  <a:srgbClr val="00B050"/>
                </a:solidFill>
              </a:rPr>
              <a:t>olunur</a:t>
            </a:r>
            <a:r>
              <a:rPr lang="en-US" sz="2000" dirty="0" smtClean="0">
                <a:solidFill>
                  <a:srgbClr val="00B050"/>
                </a:solidFill>
              </a:rPr>
              <a:t>) — </a:t>
            </a:r>
            <a:r>
              <a:rPr lang="en-US" sz="2000" dirty="0" err="1" smtClean="0">
                <a:solidFill>
                  <a:srgbClr val="00B050"/>
                </a:solidFill>
              </a:rPr>
              <a:t>sürəti</a:t>
            </a:r>
            <a:r>
              <a:rPr lang="en-US" sz="2000" dirty="0" smtClean="0">
                <a:solidFill>
                  <a:srgbClr val="00B050"/>
                </a:solidFill>
              </a:rPr>
              <a:t>, </a:t>
            </a:r>
            <a:r>
              <a:rPr lang="en-US" sz="2000" dirty="0" err="1" smtClean="0">
                <a:solidFill>
                  <a:srgbClr val="00B050"/>
                </a:solidFill>
              </a:rPr>
              <a:t>məsafəni</a:t>
            </a:r>
            <a:r>
              <a:rPr lang="en-US" sz="2000" dirty="0" smtClean="0">
                <a:solidFill>
                  <a:srgbClr val="00B050"/>
                </a:solidFill>
              </a:rPr>
              <a:t>, </a:t>
            </a:r>
            <a:r>
              <a:rPr lang="en-US" sz="2000" dirty="0" err="1" smtClean="0">
                <a:solidFill>
                  <a:srgbClr val="00B050"/>
                </a:solidFill>
              </a:rPr>
              <a:t>hərəkətlərin</a:t>
            </a:r>
            <a:r>
              <a:rPr lang="en-US" sz="2000" dirty="0" smtClean="0">
                <a:solidFill>
                  <a:srgbClr val="00B050"/>
                </a:solidFill>
              </a:rPr>
              <a:t> </a:t>
            </a:r>
            <a:r>
              <a:rPr lang="en-US" sz="2000" dirty="0" err="1" smtClean="0">
                <a:solidFill>
                  <a:srgbClr val="00B050"/>
                </a:solidFill>
              </a:rPr>
              <a:t>intensivliyini</a:t>
            </a:r>
            <a:r>
              <a:rPr lang="en-US" sz="2000" dirty="0" smtClean="0">
                <a:solidFill>
                  <a:srgbClr val="00B050"/>
                </a:solidFill>
              </a:rPr>
              <a:t> </a:t>
            </a:r>
            <a:r>
              <a:rPr lang="en-US" sz="2000" dirty="0" err="1" smtClean="0">
                <a:solidFill>
                  <a:srgbClr val="00B050"/>
                </a:solidFill>
              </a:rPr>
              <a:t>ölçün</a:t>
            </a:r>
            <a:r>
              <a:rPr lang="en-US" sz="2000" dirty="0" smtClean="0">
                <a:solidFill>
                  <a:srgbClr val="00B050"/>
                </a:solidFill>
              </a:rPr>
              <a:t>.</a:t>
            </a:r>
          </a:p>
          <a:p>
            <a:pPr marL="342900" indent="-342900">
              <a:buFont typeface="+mj-lt"/>
              <a:buAutoNum type="arabicPeriod"/>
            </a:pPr>
            <a:r>
              <a:rPr lang="en-US" sz="2000" dirty="0" err="1" smtClean="0">
                <a:solidFill>
                  <a:srgbClr val="00B050"/>
                </a:solidFill>
              </a:rPr>
              <a:t>Akselerometrlər-sürətlənmə</a:t>
            </a:r>
            <a:r>
              <a:rPr lang="en-US" sz="2000" dirty="0" smtClean="0">
                <a:solidFill>
                  <a:srgbClr val="00B050"/>
                </a:solidFill>
              </a:rPr>
              <a:t>, </a:t>
            </a:r>
            <a:r>
              <a:rPr lang="en-US" sz="2000" dirty="0" err="1" smtClean="0">
                <a:solidFill>
                  <a:srgbClr val="00B050"/>
                </a:solidFill>
              </a:rPr>
              <a:t>qəfil</a:t>
            </a:r>
            <a:r>
              <a:rPr lang="en-US" sz="2000" dirty="0" smtClean="0">
                <a:solidFill>
                  <a:srgbClr val="00B050"/>
                </a:solidFill>
              </a:rPr>
              <a:t> </a:t>
            </a:r>
            <a:r>
              <a:rPr lang="en-US" sz="2000" dirty="0" err="1" smtClean="0">
                <a:solidFill>
                  <a:srgbClr val="00B050"/>
                </a:solidFill>
              </a:rPr>
              <a:t>hərəkətlər</a:t>
            </a:r>
            <a:r>
              <a:rPr lang="en-US" sz="2000" dirty="0" smtClean="0">
                <a:solidFill>
                  <a:srgbClr val="00B050"/>
                </a:solidFill>
              </a:rPr>
              <a:t>, </a:t>
            </a:r>
            <a:r>
              <a:rPr lang="en-US" sz="2000" dirty="0" err="1" smtClean="0">
                <a:solidFill>
                  <a:srgbClr val="00B050"/>
                </a:solidFill>
              </a:rPr>
              <a:t>sarsıntılar</a:t>
            </a:r>
            <a:r>
              <a:rPr lang="en-US" sz="2000" dirty="0" smtClean="0">
                <a:solidFill>
                  <a:srgbClr val="00B050"/>
                </a:solidFill>
              </a:rPr>
              <a:t>, </a:t>
            </a:r>
            <a:r>
              <a:rPr lang="en-US" sz="2000" dirty="0" err="1" smtClean="0">
                <a:solidFill>
                  <a:srgbClr val="00B050"/>
                </a:solidFill>
              </a:rPr>
              <a:t>istiqamətdəki</a:t>
            </a:r>
            <a:r>
              <a:rPr lang="en-US" sz="2000" dirty="0" smtClean="0">
                <a:solidFill>
                  <a:srgbClr val="00B050"/>
                </a:solidFill>
              </a:rPr>
              <a:t> </a:t>
            </a:r>
            <a:r>
              <a:rPr lang="en-US" sz="2000" dirty="0" err="1" smtClean="0">
                <a:solidFill>
                  <a:srgbClr val="00B050"/>
                </a:solidFill>
              </a:rPr>
              <a:t>dəyişiklikləri</a:t>
            </a:r>
            <a:r>
              <a:rPr lang="en-US" sz="2000" dirty="0" smtClean="0">
                <a:solidFill>
                  <a:srgbClr val="00B050"/>
                </a:solidFill>
              </a:rPr>
              <a:t> </a:t>
            </a:r>
            <a:r>
              <a:rPr lang="en-US" sz="2000" dirty="0" err="1" smtClean="0">
                <a:solidFill>
                  <a:srgbClr val="00B050"/>
                </a:solidFill>
              </a:rPr>
              <a:t>qeyd</a:t>
            </a:r>
            <a:r>
              <a:rPr lang="en-US" sz="2000" dirty="0" smtClean="0">
                <a:solidFill>
                  <a:srgbClr val="00B050"/>
                </a:solidFill>
              </a:rPr>
              <a:t> </a:t>
            </a:r>
            <a:r>
              <a:rPr lang="en-US" sz="2000" dirty="0" err="1" smtClean="0">
                <a:solidFill>
                  <a:srgbClr val="00B050"/>
                </a:solidFill>
              </a:rPr>
              <a:t>edir</a:t>
            </a:r>
            <a:r>
              <a:rPr lang="en-US" sz="2000" dirty="0" smtClean="0">
                <a:solidFill>
                  <a:srgbClr val="00B050"/>
                </a:solidFill>
              </a:rPr>
              <a:t>.</a:t>
            </a:r>
            <a:endParaRPr lang="en-US" sz="2000" dirty="0" smtClean="0">
              <a:solidFill>
                <a:srgbClr val="00B050"/>
              </a:solidFill>
            </a:endParaRPr>
          </a:p>
          <a:p>
            <a:pPr marL="342900" indent="-342900">
              <a:buFont typeface="+mj-lt"/>
              <a:buAutoNum type="arabicPeriod"/>
            </a:pPr>
            <a:r>
              <a:rPr lang="en-US" sz="2000" dirty="0" err="1" smtClean="0">
                <a:solidFill>
                  <a:srgbClr val="00B050"/>
                </a:solidFill>
              </a:rPr>
              <a:t>Ürək</a:t>
            </a:r>
            <a:r>
              <a:rPr lang="en-US" sz="2000" dirty="0" smtClean="0">
                <a:solidFill>
                  <a:srgbClr val="00B050"/>
                </a:solidFill>
              </a:rPr>
              <a:t> </a:t>
            </a:r>
            <a:r>
              <a:rPr lang="en-US" sz="2000" dirty="0" err="1" smtClean="0">
                <a:solidFill>
                  <a:srgbClr val="00B050"/>
                </a:solidFill>
              </a:rPr>
              <a:t>dərəcəsi</a:t>
            </a:r>
            <a:r>
              <a:rPr lang="en-US" sz="2000" dirty="0" smtClean="0">
                <a:solidFill>
                  <a:srgbClr val="00B050"/>
                </a:solidFill>
              </a:rPr>
              <a:t> </a:t>
            </a:r>
            <a:r>
              <a:rPr lang="en-US" sz="2000" dirty="0" err="1" smtClean="0">
                <a:solidFill>
                  <a:srgbClr val="00B050"/>
                </a:solidFill>
              </a:rPr>
              <a:t>monitorları</a:t>
            </a:r>
            <a:r>
              <a:rPr lang="en-US" sz="2000" dirty="0" smtClean="0">
                <a:solidFill>
                  <a:srgbClr val="00B050"/>
                </a:solidFill>
              </a:rPr>
              <a:t> </a:t>
            </a:r>
            <a:r>
              <a:rPr lang="en-US" sz="2000" dirty="0" err="1" smtClean="0">
                <a:solidFill>
                  <a:srgbClr val="00B050"/>
                </a:solidFill>
              </a:rPr>
              <a:t>və</a:t>
            </a:r>
            <a:r>
              <a:rPr lang="en-US" sz="2000" dirty="0" smtClean="0">
                <a:solidFill>
                  <a:srgbClr val="00B050"/>
                </a:solidFill>
              </a:rPr>
              <a:t> </a:t>
            </a:r>
            <a:r>
              <a:rPr lang="en-US" sz="2000" dirty="0" err="1" smtClean="0">
                <a:solidFill>
                  <a:srgbClr val="00B050"/>
                </a:solidFill>
              </a:rPr>
              <a:t>oksigen</a:t>
            </a:r>
            <a:r>
              <a:rPr lang="en-US" sz="2000" dirty="0" smtClean="0">
                <a:solidFill>
                  <a:srgbClr val="00B050"/>
                </a:solidFill>
              </a:rPr>
              <a:t> </a:t>
            </a:r>
            <a:r>
              <a:rPr lang="en-US" sz="2000" dirty="0" err="1" smtClean="0">
                <a:solidFill>
                  <a:srgbClr val="00B050"/>
                </a:solidFill>
              </a:rPr>
              <a:t>sensorları</a:t>
            </a:r>
            <a:r>
              <a:rPr lang="en-US" sz="2000" dirty="0" smtClean="0">
                <a:solidFill>
                  <a:srgbClr val="00B050"/>
                </a:solidFill>
              </a:rPr>
              <a:t> — </a:t>
            </a:r>
            <a:r>
              <a:rPr lang="en-US" sz="2000" dirty="0" err="1" smtClean="0">
                <a:solidFill>
                  <a:srgbClr val="00B050"/>
                </a:solidFill>
              </a:rPr>
              <a:t>bədəndəki</a:t>
            </a:r>
            <a:r>
              <a:rPr lang="en-US" sz="2000" dirty="0" smtClean="0">
                <a:solidFill>
                  <a:srgbClr val="00B050"/>
                </a:solidFill>
              </a:rPr>
              <a:t> </a:t>
            </a:r>
            <a:r>
              <a:rPr lang="en-US" sz="2000" dirty="0" err="1" smtClean="0">
                <a:solidFill>
                  <a:srgbClr val="00B050"/>
                </a:solidFill>
              </a:rPr>
              <a:t>yük</a:t>
            </a:r>
            <a:r>
              <a:rPr lang="en-US" sz="2000" dirty="0" smtClean="0">
                <a:solidFill>
                  <a:srgbClr val="00B050"/>
                </a:solidFill>
              </a:rPr>
              <a:t> </a:t>
            </a:r>
            <a:r>
              <a:rPr lang="en-US" sz="2000" dirty="0" err="1" smtClean="0">
                <a:solidFill>
                  <a:srgbClr val="00B050"/>
                </a:solidFill>
              </a:rPr>
              <a:t>səviyyəsini</a:t>
            </a:r>
            <a:r>
              <a:rPr lang="en-US" sz="2000" dirty="0" smtClean="0">
                <a:solidFill>
                  <a:srgbClr val="00B050"/>
                </a:solidFill>
              </a:rPr>
              <a:t> </a:t>
            </a:r>
            <a:r>
              <a:rPr lang="en-US" sz="2000" dirty="0" err="1" smtClean="0">
                <a:solidFill>
                  <a:srgbClr val="00B050"/>
                </a:solidFill>
              </a:rPr>
              <a:t>izləyir</a:t>
            </a:r>
            <a:r>
              <a:rPr lang="en-US" sz="2000" dirty="0" smtClean="0">
                <a:solidFill>
                  <a:srgbClr val="00B050"/>
                </a:solidFill>
              </a:rPr>
              <a:t> </a:t>
            </a:r>
            <a:r>
              <a:rPr lang="en-US" sz="2000" dirty="0" err="1" smtClean="0">
                <a:solidFill>
                  <a:srgbClr val="00B050"/>
                </a:solidFill>
              </a:rPr>
              <a:t>və</a:t>
            </a:r>
            <a:r>
              <a:rPr lang="en-US" sz="2000" dirty="0" smtClean="0">
                <a:solidFill>
                  <a:srgbClr val="00B050"/>
                </a:solidFill>
              </a:rPr>
              <a:t> </a:t>
            </a:r>
            <a:r>
              <a:rPr lang="en-US" sz="2000" dirty="0" err="1" smtClean="0">
                <a:solidFill>
                  <a:srgbClr val="00B050"/>
                </a:solidFill>
              </a:rPr>
              <a:t>məşqləri</a:t>
            </a:r>
            <a:r>
              <a:rPr lang="en-US" sz="2000" dirty="0" smtClean="0">
                <a:solidFill>
                  <a:srgbClr val="00B050"/>
                </a:solidFill>
              </a:rPr>
              <a:t> </a:t>
            </a:r>
            <a:r>
              <a:rPr lang="en-US" sz="2000" dirty="0" err="1" smtClean="0">
                <a:solidFill>
                  <a:srgbClr val="00B050"/>
                </a:solidFill>
              </a:rPr>
              <a:t>tənzimləməyə</a:t>
            </a:r>
            <a:r>
              <a:rPr lang="en-US" sz="2000" dirty="0" smtClean="0">
                <a:solidFill>
                  <a:srgbClr val="00B050"/>
                </a:solidFill>
              </a:rPr>
              <a:t> </a:t>
            </a:r>
            <a:r>
              <a:rPr lang="en-US" sz="2000" dirty="0" err="1" smtClean="0">
                <a:solidFill>
                  <a:srgbClr val="00B050"/>
                </a:solidFill>
              </a:rPr>
              <a:t>kömək</a:t>
            </a:r>
            <a:r>
              <a:rPr lang="en-US" sz="2000" dirty="0" smtClean="0">
                <a:solidFill>
                  <a:srgbClr val="00B050"/>
                </a:solidFill>
              </a:rPr>
              <a:t> </a:t>
            </a:r>
            <a:r>
              <a:rPr lang="en-US" sz="2000" dirty="0" err="1" smtClean="0">
                <a:solidFill>
                  <a:srgbClr val="00B050"/>
                </a:solidFill>
              </a:rPr>
              <a:t>edir</a:t>
            </a:r>
            <a:r>
              <a:rPr lang="en-US" sz="2000" dirty="0" smtClean="0">
                <a:solidFill>
                  <a:srgbClr val="00B050"/>
                </a:solidFill>
              </a:rPr>
              <a:t>.</a:t>
            </a:r>
          </a:p>
          <a:p>
            <a:pPr marL="342900" indent="-342900">
              <a:buFont typeface="+mj-lt"/>
              <a:buAutoNum type="arabicPeriod"/>
            </a:pPr>
            <a:r>
              <a:rPr lang="en-US" sz="2000" dirty="0" err="1" smtClean="0">
                <a:solidFill>
                  <a:srgbClr val="00B050"/>
                </a:solidFill>
              </a:rPr>
              <a:t>Elektromiyografi</a:t>
            </a:r>
            <a:r>
              <a:rPr lang="en-US" sz="2000" dirty="0" smtClean="0">
                <a:solidFill>
                  <a:srgbClr val="00B050"/>
                </a:solidFill>
              </a:rPr>
              <a:t> (EMG) — </a:t>
            </a:r>
            <a:r>
              <a:rPr lang="en-US" sz="2000" dirty="0" err="1" smtClean="0">
                <a:solidFill>
                  <a:srgbClr val="00B050"/>
                </a:solidFill>
              </a:rPr>
              <a:t>əzələ</a:t>
            </a:r>
            <a:r>
              <a:rPr lang="en-US" sz="2000" dirty="0" smtClean="0">
                <a:solidFill>
                  <a:srgbClr val="00B050"/>
                </a:solidFill>
              </a:rPr>
              <a:t> </a:t>
            </a:r>
            <a:r>
              <a:rPr lang="en-US" sz="2000" dirty="0" err="1" smtClean="0">
                <a:solidFill>
                  <a:srgbClr val="00B050"/>
                </a:solidFill>
              </a:rPr>
              <a:t>fəaliyyətini</a:t>
            </a:r>
            <a:r>
              <a:rPr lang="en-US" sz="2000" dirty="0" smtClean="0">
                <a:solidFill>
                  <a:srgbClr val="00B050"/>
                </a:solidFill>
              </a:rPr>
              <a:t> </a:t>
            </a:r>
            <a:r>
              <a:rPr lang="en-US" sz="2000" dirty="0" err="1" smtClean="0">
                <a:solidFill>
                  <a:srgbClr val="00B050"/>
                </a:solidFill>
              </a:rPr>
              <a:t>təhlil</a:t>
            </a:r>
            <a:r>
              <a:rPr lang="en-US" sz="2000" dirty="0" smtClean="0">
                <a:solidFill>
                  <a:srgbClr val="00B050"/>
                </a:solidFill>
              </a:rPr>
              <a:t> </a:t>
            </a:r>
            <a:r>
              <a:rPr lang="en-US" sz="2000" dirty="0" err="1" smtClean="0">
                <a:solidFill>
                  <a:srgbClr val="00B050"/>
                </a:solidFill>
              </a:rPr>
              <a:t>edir</a:t>
            </a:r>
            <a:r>
              <a:rPr lang="en-US" sz="2000" dirty="0" smtClean="0">
                <a:solidFill>
                  <a:srgbClr val="00B050"/>
                </a:solidFill>
              </a:rPr>
              <a:t>, </a:t>
            </a:r>
            <a:r>
              <a:rPr lang="en-US" sz="2000" dirty="0" err="1" smtClean="0">
                <a:solidFill>
                  <a:srgbClr val="00B050"/>
                </a:solidFill>
              </a:rPr>
              <a:t>hərəkət</a:t>
            </a:r>
            <a:r>
              <a:rPr lang="en-US" sz="2000" dirty="0" smtClean="0">
                <a:solidFill>
                  <a:srgbClr val="00B050"/>
                </a:solidFill>
              </a:rPr>
              <a:t> </a:t>
            </a:r>
            <a:r>
              <a:rPr lang="en-US" sz="2000" dirty="0" err="1" smtClean="0">
                <a:solidFill>
                  <a:srgbClr val="00B050"/>
                </a:solidFill>
              </a:rPr>
              <a:t>texnikasını</a:t>
            </a:r>
            <a:r>
              <a:rPr lang="en-US" sz="2000" dirty="0" smtClean="0">
                <a:solidFill>
                  <a:srgbClr val="00B050"/>
                </a:solidFill>
              </a:rPr>
              <a:t> </a:t>
            </a:r>
            <a:r>
              <a:rPr lang="en-US" sz="2000" dirty="0" err="1" smtClean="0">
                <a:solidFill>
                  <a:srgbClr val="00B050"/>
                </a:solidFill>
              </a:rPr>
              <a:t>yaxşılaşdırmağa</a:t>
            </a:r>
            <a:r>
              <a:rPr lang="en-US" sz="2000" dirty="0" smtClean="0">
                <a:solidFill>
                  <a:srgbClr val="00B050"/>
                </a:solidFill>
              </a:rPr>
              <a:t> </a:t>
            </a:r>
            <a:r>
              <a:rPr lang="en-US" sz="2000" dirty="0" err="1" smtClean="0">
                <a:solidFill>
                  <a:srgbClr val="00B050"/>
                </a:solidFill>
              </a:rPr>
              <a:t>kömək</a:t>
            </a:r>
            <a:r>
              <a:rPr lang="en-US" sz="2000" dirty="0" smtClean="0">
                <a:solidFill>
                  <a:srgbClr val="00B050"/>
                </a:solidFill>
              </a:rPr>
              <a:t> </a:t>
            </a:r>
            <a:r>
              <a:rPr lang="en-US" sz="2000" dirty="0" err="1" smtClean="0">
                <a:solidFill>
                  <a:srgbClr val="00B050"/>
                </a:solidFill>
              </a:rPr>
              <a:t>edir</a:t>
            </a:r>
            <a:r>
              <a:rPr lang="en-US" sz="2000" dirty="0" smtClean="0">
                <a:solidFill>
                  <a:srgbClr val="00B050"/>
                </a:solidFill>
              </a:rPr>
              <a:t>.</a:t>
            </a:r>
            <a:endParaRPr lang="ru-RU" sz="2000" dirty="0">
              <a:solidFill>
                <a:srgbClr val="00B050"/>
              </a:solidFill>
            </a:endParaRPr>
          </a:p>
        </p:txBody>
      </p:sp>
      <p:pic>
        <p:nvPicPr>
          <p:cNvPr id="12" name="Image 0" descr="preencoded.png"/>
          <p:cNvPicPr>
            <a:picLocks noChangeAspect="1"/>
          </p:cNvPicPr>
          <p:nvPr/>
        </p:nvPicPr>
        <p:blipFill>
          <a:blip r:embed="rId3"/>
          <a:stretch>
            <a:fillRect/>
          </a:stretch>
        </p:blipFill>
        <p:spPr>
          <a:xfrm>
            <a:off x="-1" y="0"/>
            <a:ext cx="6597445" cy="8229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244709" y="701993"/>
            <a:ext cx="7627382" cy="1817013"/>
          </a:xfrm>
          <a:prstGeom prst="rect">
            <a:avLst/>
          </a:prstGeom>
          <a:noFill/>
          <a:ln/>
        </p:spPr>
        <p:txBody>
          <a:bodyPr wrap="square" lIns="0" tIns="0" rIns="0" bIns="0" rtlCol="0" anchor="t"/>
          <a:lstStyle/>
          <a:p>
            <a:pPr marL="0" indent="0">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Heat Maps &amp; Positional Data</a:t>
            </a:r>
            <a:r>
              <a:rPr lang="en-US" sz="3800" dirty="0" smtClean="0">
                <a:solidFill>
                  <a:srgbClr val="FAEBEB"/>
                </a:solidFill>
                <a:latin typeface="Dela Gothic One" pitchFamily="34" charset="0"/>
                <a:ea typeface="Dela Gothic One" pitchFamily="34" charset="-122"/>
                <a:cs typeface="Dela Gothic One" pitchFamily="34" charset="-120"/>
              </a:rPr>
              <a:t>:</a:t>
            </a:r>
            <a:endParaRPr lang="en-US" sz="3800" dirty="0"/>
          </a:p>
        </p:txBody>
      </p:sp>
      <p:sp>
        <p:nvSpPr>
          <p:cNvPr id="4" name="Shape 1"/>
          <p:cNvSpPr/>
          <p:nvPr/>
        </p:nvSpPr>
        <p:spPr>
          <a:xfrm>
            <a:off x="6244709" y="2795230"/>
            <a:ext cx="3721656" cy="3162181"/>
          </a:xfrm>
          <a:prstGeom prst="roundRect">
            <a:avLst>
              <a:gd name="adj" fmla="val 2446"/>
            </a:avLst>
          </a:prstGeom>
          <a:solidFill>
            <a:srgbClr val="00B050"/>
          </a:solidFill>
          <a:ln w="7620">
            <a:solidFill>
              <a:srgbClr val="8D2424"/>
            </a:solidFill>
            <a:prstDash val="solid"/>
          </a:ln>
        </p:spPr>
      </p:sp>
      <p:sp>
        <p:nvSpPr>
          <p:cNvPr id="5" name="Text 2"/>
          <p:cNvSpPr/>
          <p:nvPr/>
        </p:nvSpPr>
        <p:spPr>
          <a:xfrm>
            <a:off x="6436400" y="2986921"/>
            <a:ext cx="3338274" cy="605552"/>
          </a:xfrm>
          <a:prstGeom prst="rect">
            <a:avLst/>
          </a:prstGeom>
          <a:noFill/>
          <a:ln/>
        </p:spPr>
        <p:txBody>
          <a:bodyPr wrap="square" lIns="0" tIns="0" rIns="0" bIns="0" rtlCol="0" anchor="t"/>
          <a:lstStyle/>
          <a:p>
            <a:pPr marL="0" indent="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Player Movement Tracking</a:t>
            </a:r>
            <a:endParaRPr lang="en-US" sz="1900" dirty="0"/>
          </a:p>
        </p:txBody>
      </p:sp>
      <p:sp>
        <p:nvSpPr>
          <p:cNvPr id="6" name="Text 3"/>
          <p:cNvSpPr/>
          <p:nvPr/>
        </p:nvSpPr>
        <p:spPr>
          <a:xfrm>
            <a:off x="6436400" y="3702963"/>
            <a:ext cx="3338274" cy="2062758"/>
          </a:xfrm>
          <a:prstGeom prst="rect">
            <a:avLst/>
          </a:prstGeom>
          <a:noFill/>
          <a:ln/>
        </p:spPr>
        <p:txBody>
          <a:bodyPr wrap="square" lIns="0" tIns="0" rIns="0" bIns="0" rtlCol="0" anchor="t"/>
          <a:lstStyle/>
          <a:p>
            <a:pPr>
              <a:lnSpc>
                <a:spcPts val="2300"/>
              </a:lnSpc>
            </a:pPr>
            <a:r>
              <a:rPr lang="en-US" sz="1450" dirty="0" err="1" smtClean="0">
                <a:solidFill>
                  <a:srgbClr val="FFE5E5"/>
                </a:solidFill>
                <a:latin typeface="DM Sans" pitchFamily="34" charset="0"/>
                <a:ea typeface="DM Sans" pitchFamily="34" charset="-122"/>
                <a:cs typeface="DM Sans" pitchFamily="34" charset="-120"/>
              </a:rPr>
              <a:t>İstilik</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xəritələri</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və</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oyunçu</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yeri</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məlumatları</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oyun</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boyu</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oyunçuların</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hərəkətlərini</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əyani</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şəkildə</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göstərir</a:t>
            </a:r>
            <a:r>
              <a:rPr lang="en-US" sz="1450" dirty="0" smtClean="0">
                <a:solidFill>
                  <a:srgbClr val="FFE5E5"/>
                </a:solidFill>
                <a:latin typeface="DM Sans" pitchFamily="34" charset="0"/>
                <a:ea typeface="DM Sans" pitchFamily="34" charset="-122"/>
                <a:cs typeface="DM Sans" pitchFamily="34" charset="-120"/>
              </a:rPr>
              <a:t>. Bu </a:t>
            </a:r>
            <a:r>
              <a:rPr lang="en-US" sz="1450" dirty="0" err="1" smtClean="0">
                <a:solidFill>
                  <a:srgbClr val="FFE5E5"/>
                </a:solidFill>
                <a:latin typeface="DM Sans" pitchFamily="34" charset="0"/>
                <a:ea typeface="DM Sans" pitchFamily="34" charset="-122"/>
                <a:cs typeface="DM Sans" pitchFamily="34" charset="-120"/>
              </a:rPr>
              <a:t>məlumatlar</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təlimçilərə</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oyunçuların</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yerini</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anlamağa</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sıxlıq</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zonalarını</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təyin</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etməyə</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və</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quruluşu</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optimallaşdırmağa</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kömək</a:t>
            </a:r>
            <a:r>
              <a:rPr lang="en-US" sz="1450" dirty="0" smtClean="0">
                <a:solidFill>
                  <a:srgbClr val="FFE5E5"/>
                </a:solidFill>
                <a:latin typeface="DM Sans" pitchFamily="34" charset="0"/>
                <a:ea typeface="DM Sans" pitchFamily="34" charset="-122"/>
                <a:cs typeface="DM Sans" pitchFamily="34" charset="-120"/>
              </a:rPr>
              <a:t> </a:t>
            </a:r>
            <a:r>
              <a:rPr lang="en-US" sz="1450" dirty="0" err="1" smtClean="0">
                <a:solidFill>
                  <a:srgbClr val="FFE5E5"/>
                </a:solidFill>
                <a:latin typeface="DM Sans" pitchFamily="34" charset="0"/>
                <a:ea typeface="DM Sans" pitchFamily="34" charset="-122"/>
                <a:cs typeface="DM Sans" pitchFamily="34" charset="-120"/>
              </a:rPr>
              <a:t>edir</a:t>
            </a:r>
            <a:r>
              <a:rPr lang="en-US" sz="1450" dirty="0" smtClean="0">
                <a:solidFill>
                  <a:srgbClr val="FFE5E5"/>
                </a:solidFill>
                <a:latin typeface="DM Sans" pitchFamily="34" charset="0"/>
                <a:ea typeface="DM Sans" pitchFamily="34" charset="-122"/>
                <a:cs typeface="DM Sans" pitchFamily="34" charset="-120"/>
              </a:rPr>
              <a:t>.</a:t>
            </a:r>
            <a:endParaRPr lang="en-US" sz="1450" dirty="0"/>
          </a:p>
        </p:txBody>
      </p:sp>
      <p:sp>
        <p:nvSpPr>
          <p:cNvPr id="7" name="Shape 4"/>
          <p:cNvSpPr/>
          <p:nvPr/>
        </p:nvSpPr>
        <p:spPr>
          <a:xfrm>
            <a:off x="10150435" y="2795230"/>
            <a:ext cx="3721656" cy="3162181"/>
          </a:xfrm>
          <a:prstGeom prst="roundRect">
            <a:avLst>
              <a:gd name="adj" fmla="val 2446"/>
            </a:avLst>
          </a:prstGeom>
          <a:solidFill>
            <a:srgbClr val="00B050"/>
          </a:solidFill>
          <a:ln w="7620">
            <a:solidFill>
              <a:srgbClr val="8D2424"/>
            </a:solidFill>
            <a:prstDash val="solid"/>
          </a:ln>
        </p:spPr>
      </p:sp>
      <p:sp>
        <p:nvSpPr>
          <p:cNvPr id="8" name="Text 5"/>
          <p:cNvSpPr/>
          <p:nvPr/>
        </p:nvSpPr>
        <p:spPr>
          <a:xfrm>
            <a:off x="10342126" y="2986921"/>
            <a:ext cx="2661880" cy="302776"/>
          </a:xfrm>
          <a:prstGeom prst="rect">
            <a:avLst/>
          </a:prstGeom>
          <a:noFill/>
          <a:ln/>
        </p:spPr>
        <p:txBody>
          <a:bodyPr wrap="none" lIns="0" tIns="0" rIns="0" bIns="0" rtlCol="0" anchor="t"/>
          <a:lstStyle/>
          <a:p>
            <a:pPr marL="0" indent="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Strategic Insights</a:t>
            </a:r>
            <a:endParaRPr lang="en-US" sz="1900" dirty="0"/>
          </a:p>
        </p:txBody>
      </p:sp>
      <p:sp>
        <p:nvSpPr>
          <p:cNvPr id="9" name="Text 6"/>
          <p:cNvSpPr/>
          <p:nvPr/>
        </p:nvSpPr>
        <p:spPr>
          <a:xfrm>
            <a:off x="10342126" y="3400187"/>
            <a:ext cx="3338274" cy="2194368"/>
          </a:xfrm>
          <a:prstGeom prst="rect">
            <a:avLst/>
          </a:prstGeom>
          <a:noFill/>
          <a:ln/>
        </p:spPr>
        <p:txBody>
          <a:bodyPr wrap="square" lIns="0" tIns="0" rIns="0" bIns="0" rtlCol="0" anchor="t"/>
          <a:lstStyle/>
          <a:p>
            <a:pPr>
              <a:lnSpc>
                <a:spcPts val="2300"/>
              </a:lnSpc>
            </a:pPr>
            <a:r>
              <a:rPr lang="en-US" sz="1450" dirty="0" err="1" smtClean="0">
                <a:solidFill>
                  <a:schemeClr val="bg1"/>
                </a:solidFill>
              </a:rPr>
              <a:t>İstilik</a:t>
            </a:r>
            <a:r>
              <a:rPr lang="en-US" sz="1450" dirty="0" smtClean="0">
                <a:solidFill>
                  <a:schemeClr val="bg1"/>
                </a:solidFill>
              </a:rPr>
              <a:t> </a:t>
            </a:r>
            <a:r>
              <a:rPr lang="en-US" sz="1450" dirty="0" err="1" smtClean="0">
                <a:solidFill>
                  <a:schemeClr val="bg1"/>
                </a:solidFill>
              </a:rPr>
              <a:t>xəritələrini</a:t>
            </a:r>
            <a:r>
              <a:rPr lang="en-US" sz="1450" dirty="0" smtClean="0">
                <a:solidFill>
                  <a:schemeClr val="bg1"/>
                </a:solidFill>
              </a:rPr>
              <a:t> </a:t>
            </a:r>
            <a:r>
              <a:rPr lang="en-US" sz="1450" dirty="0" err="1" smtClean="0">
                <a:solidFill>
                  <a:schemeClr val="bg1"/>
                </a:solidFill>
              </a:rPr>
              <a:t>təhlil</a:t>
            </a:r>
            <a:r>
              <a:rPr lang="en-US" sz="1450" dirty="0" smtClean="0">
                <a:solidFill>
                  <a:schemeClr val="bg1"/>
                </a:solidFill>
              </a:rPr>
              <a:t> </a:t>
            </a:r>
            <a:r>
              <a:rPr lang="en-US" sz="1450" dirty="0" err="1" smtClean="0">
                <a:solidFill>
                  <a:schemeClr val="bg1"/>
                </a:solidFill>
              </a:rPr>
              <a:t>edərək</a:t>
            </a:r>
            <a:r>
              <a:rPr lang="en-US" sz="1450" dirty="0" smtClean="0">
                <a:solidFill>
                  <a:schemeClr val="bg1"/>
                </a:solidFill>
              </a:rPr>
              <a:t> </a:t>
            </a:r>
            <a:r>
              <a:rPr lang="en-US" sz="1450" dirty="0" err="1" smtClean="0">
                <a:solidFill>
                  <a:schemeClr val="bg1"/>
                </a:solidFill>
              </a:rPr>
              <a:t>məşqçilər</a:t>
            </a:r>
            <a:r>
              <a:rPr lang="en-US" sz="1450" dirty="0" smtClean="0">
                <a:solidFill>
                  <a:schemeClr val="bg1"/>
                </a:solidFill>
              </a:rPr>
              <a:t> </a:t>
            </a:r>
            <a:r>
              <a:rPr lang="en-US" sz="1450" dirty="0" err="1" smtClean="0">
                <a:solidFill>
                  <a:schemeClr val="bg1"/>
                </a:solidFill>
              </a:rPr>
              <a:t>oyunçuların</a:t>
            </a:r>
            <a:r>
              <a:rPr lang="en-US" sz="1450" dirty="0" smtClean="0">
                <a:solidFill>
                  <a:schemeClr val="bg1"/>
                </a:solidFill>
              </a:rPr>
              <a:t> </a:t>
            </a:r>
            <a:r>
              <a:rPr lang="en-US" sz="1450" dirty="0" err="1" smtClean="0">
                <a:solidFill>
                  <a:schemeClr val="bg1"/>
                </a:solidFill>
              </a:rPr>
              <a:t>ən</a:t>
            </a:r>
            <a:r>
              <a:rPr lang="en-US" sz="1450" dirty="0" smtClean="0">
                <a:solidFill>
                  <a:schemeClr val="bg1"/>
                </a:solidFill>
              </a:rPr>
              <a:t> </a:t>
            </a:r>
            <a:r>
              <a:rPr lang="en-US" sz="1450" dirty="0" err="1" smtClean="0">
                <a:solidFill>
                  <a:schemeClr val="bg1"/>
                </a:solidFill>
              </a:rPr>
              <a:t>təsirli</a:t>
            </a:r>
            <a:r>
              <a:rPr lang="en-US" sz="1450" dirty="0" smtClean="0">
                <a:solidFill>
                  <a:schemeClr val="bg1"/>
                </a:solidFill>
              </a:rPr>
              <a:t> </a:t>
            </a:r>
            <a:r>
              <a:rPr lang="en-US" sz="1450" dirty="0" err="1" smtClean="0">
                <a:solidFill>
                  <a:schemeClr val="bg1"/>
                </a:solidFill>
              </a:rPr>
              <a:t>olduğu</a:t>
            </a:r>
            <a:r>
              <a:rPr lang="en-US" sz="1450" dirty="0" smtClean="0">
                <a:solidFill>
                  <a:schemeClr val="bg1"/>
                </a:solidFill>
              </a:rPr>
              <a:t> </a:t>
            </a:r>
            <a:r>
              <a:rPr lang="en-US" sz="1450" dirty="0" err="1" smtClean="0">
                <a:solidFill>
                  <a:schemeClr val="bg1"/>
                </a:solidFill>
              </a:rPr>
              <a:t>sahələri</a:t>
            </a:r>
            <a:r>
              <a:rPr lang="en-US" sz="1450" dirty="0" smtClean="0">
                <a:solidFill>
                  <a:schemeClr val="bg1"/>
                </a:solidFill>
              </a:rPr>
              <a:t> </a:t>
            </a:r>
            <a:r>
              <a:rPr lang="en-US" sz="1450" dirty="0" err="1" smtClean="0">
                <a:solidFill>
                  <a:schemeClr val="bg1"/>
                </a:solidFill>
              </a:rPr>
              <a:t>müəyyənləşdirə</a:t>
            </a:r>
            <a:r>
              <a:rPr lang="en-US" sz="1450" dirty="0" smtClean="0">
                <a:solidFill>
                  <a:schemeClr val="bg1"/>
                </a:solidFill>
              </a:rPr>
              <a:t>, </a:t>
            </a:r>
            <a:r>
              <a:rPr lang="en-US" sz="1450" dirty="0" err="1" smtClean="0">
                <a:solidFill>
                  <a:schemeClr val="bg1"/>
                </a:solidFill>
              </a:rPr>
              <a:t>oyunçuların</a:t>
            </a:r>
            <a:r>
              <a:rPr lang="en-US" sz="1450" dirty="0" smtClean="0">
                <a:solidFill>
                  <a:schemeClr val="bg1"/>
                </a:solidFill>
              </a:rPr>
              <a:t> </a:t>
            </a:r>
            <a:r>
              <a:rPr lang="en-US" sz="1450" dirty="0" err="1" smtClean="0">
                <a:solidFill>
                  <a:schemeClr val="bg1"/>
                </a:solidFill>
              </a:rPr>
              <a:t>yerləşdirilməsini</a:t>
            </a:r>
            <a:r>
              <a:rPr lang="en-US" sz="1450" dirty="0" smtClean="0">
                <a:solidFill>
                  <a:schemeClr val="bg1"/>
                </a:solidFill>
              </a:rPr>
              <a:t> </a:t>
            </a:r>
            <a:r>
              <a:rPr lang="en-US" sz="1450" dirty="0" err="1" smtClean="0">
                <a:solidFill>
                  <a:schemeClr val="bg1"/>
                </a:solidFill>
              </a:rPr>
              <a:t>optimallaşdıra</a:t>
            </a:r>
            <a:r>
              <a:rPr lang="en-US" sz="1450" dirty="0" smtClean="0">
                <a:solidFill>
                  <a:schemeClr val="bg1"/>
                </a:solidFill>
              </a:rPr>
              <a:t> </a:t>
            </a:r>
            <a:r>
              <a:rPr lang="en-US" sz="1450" dirty="0" err="1" smtClean="0">
                <a:solidFill>
                  <a:schemeClr val="bg1"/>
                </a:solidFill>
              </a:rPr>
              <a:t>və</a:t>
            </a:r>
            <a:r>
              <a:rPr lang="en-US" sz="1450" dirty="0" smtClean="0">
                <a:solidFill>
                  <a:schemeClr val="bg1"/>
                </a:solidFill>
              </a:rPr>
              <a:t> </a:t>
            </a:r>
            <a:r>
              <a:rPr lang="en-US" sz="1450" dirty="0" err="1" smtClean="0">
                <a:solidFill>
                  <a:schemeClr val="bg1"/>
                </a:solidFill>
              </a:rPr>
              <a:t>daha</a:t>
            </a:r>
            <a:r>
              <a:rPr lang="en-US" sz="1450" dirty="0" smtClean="0">
                <a:solidFill>
                  <a:schemeClr val="bg1"/>
                </a:solidFill>
              </a:rPr>
              <a:t> </a:t>
            </a:r>
            <a:r>
              <a:rPr lang="en-US" sz="1450" dirty="0" err="1" smtClean="0">
                <a:solidFill>
                  <a:schemeClr val="bg1"/>
                </a:solidFill>
              </a:rPr>
              <a:t>təsirli</a:t>
            </a:r>
            <a:r>
              <a:rPr lang="en-US" sz="1450" dirty="0" smtClean="0">
                <a:solidFill>
                  <a:schemeClr val="bg1"/>
                </a:solidFill>
              </a:rPr>
              <a:t> </a:t>
            </a:r>
            <a:r>
              <a:rPr lang="en-US" sz="1450" dirty="0" err="1" smtClean="0">
                <a:solidFill>
                  <a:schemeClr val="bg1"/>
                </a:solidFill>
              </a:rPr>
              <a:t>oyun</a:t>
            </a:r>
            <a:r>
              <a:rPr lang="en-US" sz="1450" dirty="0" smtClean="0">
                <a:solidFill>
                  <a:schemeClr val="bg1"/>
                </a:solidFill>
              </a:rPr>
              <a:t> </a:t>
            </a:r>
            <a:r>
              <a:rPr lang="en-US" sz="1450" dirty="0" err="1" smtClean="0">
                <a:solidFill>
                  <a:schemeClr val="bg1"/>
                </a:solidFill>
              </a:rPr>
              <a:t>planları</a:t>
            </a:r>
            <a:r>
              <a:rPr lang="en-US" sz="1450" dirty="0" smtClean="0">
                <a:solidFill>
                  <a:schemeClr val="bg1"/>
                </a:solidFill>
              </a:rPr>
              <a:t> </a:t>
            </a:r>
            <a:r>
              <a:rPr lang="en-US" sz="1450" dirty="0" err="1" smtClean="0">
                <a:solidFill>
                  <a:schemeClr val="bg1"/>
                </a:solidFill>
              </a:rPr>
              <a:t>qura</a:t>
            </a:r>
            <a:r>
              <a:rPr lang="en-US" sz="1450" dirty="0" smtClean="0">
                <a:solidFill>
                  <a:schemeClr val="bg1"/>
                </a:solidFill>
              </a:rPr>
              <a:t> </a:t>
            </a:r>
            <a:r>
              <a:rPr lang="en-US" sz="1450" dirty="0" err="1" smtClean="0">
                <a:solidFill>
                  <a:schemeClr val="bg1"/>
                </a:solidFill>
              </a:rPr>
              <a:t>bilərlər</a:t>
            </a:r>
            <a:r>
              <a:rPr lang="en-US" sz="1450" dirty="0" smtClean="0">
                <a:solidFill>
                  <a:schemeClr val="bg1"/>
                </a:solidFill>
              </a:rPr>
              <a:t>.</a:t>
            </a:r>
            <a:endParaRPr lang="en-US" sz="1450" dirty="0">
              <a:solidFill>
                <a:schemeClr val="bg1"/>
              </a:solidFill>
            </a:endParaRPr>
          </a:p>
        </p:txBody>
      </p:sp>
      <p:sp>
        <p:nvSpPr>
          <p:cNvPr id="10" name="Shape 7"/>
          <p:cNvSpPr/>
          <p:nvPr/>
        </p:nvSpPr>
        <p:spPr>
          <a:xfrm>
            <a:off x="6244709" y="6141482"/>
            <a:ext cx="7627382" cy="1386007"/>
          </a:xfrm>
          <a:prstGeom prst="roundRect">
            <a:avLst>
              <a:gd name="adj" fmla="val 5581"/>
            </a:avLst>
          </a:prstGeom>
          <a:solidFill>
            <a:srgbClr val="00B050"/>
          </a:solidFill>
          <a:ln w="7620">
            <a:solidFill>
              <a:srgbClr val="8D2424"/>
            </a:solidFill>
            <a:prstDash val="solid"/>
          </a:ln>
        </p:spPr>
      </p:sp>
      <p:sp>
        <p:nvSpPr>
          <p:cNvPr id="11" name="Text 8"/>
          <p:cNvSpPr/>
          <p:nvPr/>
        </p:nvSpPr>
        <p:spPr>
          <a:xfrm>
            <a:off x="6436400" y="6333173"/>
            <a:ext cx="3083957" cy="302776"/>
          </a:xfrm>
          <a:prstGeom prst="rect">
            <a:avLst/>
          </a:prstGeom>
          <a:noFill/>
          <a:ln/>
        </p:spPr>
        <p:txBody>
          <a:bodyPr wrap="none" lIns="0" tIns="0" rIns="0" bIns="0" rtlCol="0" anchor="t"/>
          <a:lstStyle/>
          <a:p>
            <a:pPr marL="0" indent="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Formations &amp; Tactics</a:t>
            </a:r>
            <a:endParaRPr lang="en-US" sz="1900" dirty="0"/>
          </a:p>
        </p:txBody>
      </p:sp>
      <p:sp>
        <p:nvSpPr>
          <p:cNvPr id="12" name="Text 9"/>
          <p:cNvSpPr/>
          <p:nvPr/>
        </p:nvSpPr>
        <p:spPr>
          <a:xfrm>
            <a:off x="6436400" y="6746438"/>
            <a:ext cx="7244001" cy="589359"/>
          </a:xfrm>
          <a:prstGeom prst="rect">
            <a:avLst/>
          </a:prstGeom>
          <a:noFill/>
          <a:ln/>
        </p:spPr>
        <p:txBody>
          <a:bodyPr wrap="square" lIns="0" tIns="0" rIns="0" bIns="0" rtlCol="0" anchor="t"/>
          <a:lstStyle/>
          <a:p>
            <a:pPr>
              <a:lnSpc>
                <a:spcPts val="2300"/>
              </a:lnSpc>
            </a:pPr>
            <a:r>
              <a:rPr lang="en-US" sz="1450" dirty="0" smtClean="0">
                <a:solidFill>
                  <a:schemeClr val="bg1"/>
                </a:solidFill>
              </a:rPr>
              <a:t>Bu </a:t>
            </a:r>
            <a:r>
              <a:rPr lang="en-US" sz="1450" dirty="0" err="1" smtClean="0">
                <a:solidFill>
                  <a:schemeClr val="bg1"/>
                </a:solidFill>
              </a:rPr>
              <a:t>məlumatlara</a:t>
            </a:r>
            <a:r>
              <a:rPr lang="en-US" sz="1450" dirty="0" smtClean="0">
                <a:solidFill>
                  <a:schemeClr val="bg1"/>
                </a:solidFill>
              </a:rPr>
              <a:t> </a:t>
            </a:r>
            <a:r>
              <a:rPr lang="en-US" sz="1450" dirty="0" err="1" smtClean="0">
                <a:solidFill>
                  <a:schemeClr val="bg1"/>
                </a:solidFill>
              </a:rPr>
              <a:t>əsaslanan</a:t>
            </a:r>
            <a:r>
              <a:rPr lang="en-US" sz="1450" dirty="0" smtClean="0">
                <a:solidFill>
                  <a:schemeClr val="bg1"/>
                </a:solidFill>
              </a:rPr>
              <a:t> </a:t>
            </a:r>
            <a:r>
              <a:rPr lang="en-US" sz="1450" dirty="0" err="1" smtClean="0">
                <a:solidFill>
                  <a:schemeClr val="bg1"/>
                </a:solidFill>
              </a:rPr>
              <a:t>yanaşma</a:t>
            </a:r>
            <a:r>
              <a:rPr lang="en-US" sz="1450" dirty="0" smtClean="0">
                <a:solidFill>
                  <a:schemeClr val="bg1"/>
                </a:solidFill>
              </a:rPr>
              <a:t>, </a:t>
            </a:r>
            <a:r>
              <a:rPr lang="en-US" sz="1450" dirty="0" err="1" smtClean="0">
                <a:solidFill>
                  <a:schemeClr val="bg1"/>
                </a:solidFill>
              </a:rPr>
              <a:t>komandalara</a:t>
            </a:r>
            <a:r>
              <a:rPr lang="en-US" sz="1450" dirty="0" smtClean="0">
                <a:solidFill>
                  <a:schemeClr val="bg1"/>
                </a:solidFill>
              </a:rPr>
              <a:t> </a:t>
            </a:r>
            <a:r>
              <a:rPr lang="en-US" sz="1450" dirty="0" err="1" smtClean="0">
                <a:solidFill>
                  <a:schemeClr val="bg1"/>
                </a:solidFill>
              </a:rPr>
              <a:t>oyunçuları</a:t>
            </a:r>
            <a:r>
              <a:rPr lang="en-US" sz="1450" dirty="0" smtClean="0">
                <a:solidFill>
                  <a:schemeClr val="bg1"/>
                </a:solidFill>
              </a:rPr>
              <a:t> </a:t>
            </a:r>
            <a:r>
              <a:rPr lang="en-US" sz="1450" dirty="0" err="1" smtClean="0">
                <a:solidFill>
                  <a:schemeClr val="bg1"/>
                </a:solidFill>
              </a:rPr>
              <a:t>və</a:t>
            </a:r>
            <a:r>
              <a:rPr lang="en-US" sz="1450" dirty="0" smtClean="0">
                <a:solidFill>
                  <a:schemeClr val="bg1"/>
                </a:solidFill>
              </a:rPr>
              <a:t> </a:t>
            </a:r>
            <a:r>
              <a:rPr lang="en-US" sz="1450" dirty="0" err="1" smtClean="0">
                <a:solidFill>
                  <a:schemeClr val="bg1"/>
                </a:solidFill>
              </a:rPr>
              <a:t>rəqibləri</a:t>
            </a:r>
            <a:r>
              <a:rPr lang="en-US" sz="1450" dirty="0" smtClean="0">
                <a:solidFill>
                  <a:schemeClr val="bg1"/>
                </a:solidFill>
              </a:rPr>
              <a:t> </a:t>
            </a:r>
            <a:r>
              <a:rPr lang="en-US" sz="1450" dirty="0" err="1" smtClean="0">
                <a:solidFill>
                  <a:schemeClr val="bg1"/>
                </a:solidFill>
              </a:rPr>
              <a:t>üçün</a:t>
            </a:r>
            <a:r>
              <a:rPr lang="en-US" sz="1450" dirty="0" smtClean="0">
                <a:solidFill>
                  <a:schemeClr val="bg1"/>
                </a:solidFill>
              </a:rPr>
              <a:t> </a:t>
            </a:r>
            <a:r>
              <a:rPr lang="en-US" sz="1450" dirty="0" err="1" smtClean="0">
                <a:solidFill>
                  <a:schemeClr val="bg1"/>
                </a:solidFill>
              </a:rPr>
              <a:t>ən</a:t>
            </a:r>
            <a:r>
              <a:rPr lang="en-US" sz="1450" dirty="0" smtClean="0">
                <a:solidFill>
                  <a:schemeClr val="bg1"/>
                </a:solidFill>
              </a:rPr>
              <a:t> </a:t>
            </a:r>
            <a:r>
              <a:rPr lang="en-US" sz="1450" dirty="0" err="1" smtClean="0">
                <a:solidFill>
                  <a:schemeClr val="bg1"/>
                </a:solidFill>
              </a:rPr>
              <a:t>təsirli</a:t>
            </a:r>
            <a:r>
              <a:rPr lang="en-US" sz="1450" dirty="0" smtClean="0">
                <a:solidFill>
                  <a:schemeClr val="bg1"/>
                </a:solidFill>
              </a:rPr>
              <a:t> </a:t>
            </a:r>
            <a:r>
              <a:rPr lang="en-US" sz="1450" dirty="0" err="1" smtClean="0">
                <a:solidFill>
                  <a:schemeClr val="bg1"/>
                </a:solidFill>
              </a:rPr>
              <a:t>strategiyaları</a:t>
            </a:r>
            <a:r>
              <a:rPr lang="en-US" sz="1450" dirty="0" smtClean="0">
                <a:solidFill>
                  <a:schemeClr val="bg1"/>
                </a:solidFill>
              </a:rPr>
              <a:t> </a:t>
            </a:r>
            <a:r>
              <a:rPr lang="en-US" sz="1450" dirty="0" err="1" smtClean="0">
                <a:solidFill>
                  <a:schemeClr val="bg1"/>
                </a:solidFill>
              </a:rPr>
              <a:t>taparaq</a:t>
            </a:r>
            <a:r>
              <a:rPr lang="en-US" sz="1450" dirty="0" smtClean="0">
                <a:solidFill>
                  <a:schemeClr val="bg1"/>
                </a:solidFill>
              </a:rPr>
              <a:t> </a:t>
            </a:r>
            <a:r>
              <a:rPr lang="en-US" sz="1450" dirty="0" err="1" smtClean="0">
                <a:solidFill>
                  <a:schemeClr val="bg1"/>
                </a:solidFill>
              </a:rPr>
              <a:t>müxtəlif</a:t>
            </a:r>
            <a:r>
              <a:rPr lang="en-US" sz="1450" dirty="0" smtClean="0">
                <a:solidFill>
                  <a:schemeClr val="bg1"/>
                </a:solidFill>
              </a:rPr>
              <a:t> </a:t>
            </a:r>
            <a:r>
              <a:rPr lang="en-US" sz="1450" dirty="0" err="1" smtClean="0">
                <a:solidFill>
                  <a:schemeClr val="bg1"/>
                </a:solidFill>
              </a:rPr>
              <a:t>formasiyalar</a:t>
            </a:r>
            <a:r>
              <a:rPr lang="en-US" sz="1450" dirty="0" smtClean="0">
                <a:solidFill>
                  <a:schemeClr val="bg1"/>
                </a:solidFill>
              </a:rPr>
              <a:t> </a:t>
            </a:r>
            <a:r>
              <a:rPr lang="en-US" sz="1450" dirty="0" err="1" smtClean="0">
                <a:solidFill>
                  <a:schemeClr val="bg1"/>
                </a:solidFill>
              </a:rPr>
              <a:t>və</a:t>
            </a:r>
            <a:r>
              <a:rPr lang="en-US" sz="1450" dirty="0" smtClean="0">
                <a:solidFill>
                  <a:schemeClr val="bg1"/>
                </a:solidFill>
              </a:rPr>
              <a:t> </a:t>
            </a:r>
            <a:r>
              <a:rPr lang="en-US" sz="1450" dirty="0" err="1" smtClean="0">
                <a:solidFill>
                  <a:schemeClr val="bg1"/>
                </a:solidFill>
              </a:rPr>
              <a:t>taktikalarla</a:t>
            </a:r>
            <a:r>
              <a:rPr lang="en-US" sz="1450" dirty="0" smtClean="0">
                <a:solidFill>
                  <a:schemeClr val="bg1"/>
                </a:solidFill>
              </a:rPr>
              <a:t> </a:t>
            </a:r>
            <a:r>
              <a:rPr lang="en-US" sz="1450" dirty="0" err="1" smtClean="0">
                <a:solidFill>
                  <a:schemeClr val="bg1"/>
                </a:solidFill>
              </a:rPr>
              <a:t>təcrübə</a:t>
            </a:r>
            <a:r>
              <a:rPr lang="en-US" sz="1450" dirty="0" smtClean="0">
                <a:solidFill>
                  <a:schemeClr val="bg1"/>
                </a:solidFill>
              </a:rPr>
              <a:t> </a:t>
            </a:r>
            <a:r>
              <a:rPr lang="en-US" sz="1450" dirty="0" err="1" smtClean="0">
                <a:solidFill>
                  <a:schemeClr val="bg1"/>
                </a:solidFill>
              </a:rPr>
              <a:t>etməyə</a:t>
            </a:r>
            <a:r>
              <a:rPr lang="en-US" sz="1450" dirty="0" smtClean="0">
                <a:solidFill>
                  <a:schemeClr val="bg1"/>
                </a:solidFill>
              </a:rPr>
              <a:t> </a:t>
            </a:r>
            <a:r>
              <a:rPr lang="en-US" sz="1450" dirty="0" err="1" smtClean="0">
                <a:solidFill>
                  <a:schemeClr val="bg1"/>
                </a:solidFill>
              </a:rPr>
              <a:t>imkan</a:t>
            </a:r>
            <a:r>
              <a:rPr lang="en-US" sz="1450" dirty="0" smtClean="0">
                <a:solidFill>
                  <a:schemeClr val="bg1"/>
                </a:solidFill>
              </a:rPr>
              <a:t> </a:t>
            </a:r>
            <a:r>
              <a:rPr lang="en-US" sz="1450" dirty="0" err="1" smtClean="0">
                <a:solidFill>
                  <a:schemeClr val="bg1"/>
                </a:solidFill>
              </a:rPr>
              <a:t>verir</a:t>
            </a:r>
            <a:r>
              <a:rPr lang="en-US" sz="1450" dirty="0" smtClean="0">
                <a:solidFill>
                  <a:schemeClr val="bg1"/>
                </a:solidFill>
              </a:rPr>
              <a:t>.</a:t>
            </a:r>
            <a:endParaRPr lang="en-US" sz="1450" dirty="0">
              <a:solidFill>
                <a:schemeClr val="bg1"/>
              </a:solidFill>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79690" cy="8229599"/>
          </a:xfrm>
          <a:prstGeom prst="rect">
            <a:avLst/>
          </a:prstGeom>
        </p:spPr>
      </p:pic>
    </p:spTree>
    <p:extLst>
      <p:ext uri="{BB962C8B-B14F-4D97-AF65-F5344CB8AC3E}">
        <p14:creationId xmlns:p14="http://schemas.microsoft.com/office/powerpoint/2010/main" val="2441858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3" name="Text 0"/>
          <p:cNvSpPr/>
          <p:nvPr/>
        </p:nvSpPr>
        <p:spPr>
          <a:xfrm>
            <a:off x="125198" y="6041"/>
            <a:ext cx="2903138" cy="593170"/>
          </a:xfrm>
          <a:prstGeom prst="rect">
            <a:avLst/>
          </a:prstGeom>
          <a:noFill/>
          <a:ln/>
        </p:spPr>
        <p:txBody>
          <a:bodyPr wrap="none" lIns="0" tIns="0" rIns="0" bIns="0" rtlCol="0" anchor="t"/>
          <a:lstStyle/>
          <a:p>
            <a:pPr marL="0" indent="0">
              <a:lnSpc>
                <a:spcPts val="5550"/>
              </a:lnSpc>
              <a:buNone/>
            </a:pPr>
            <a:r>
              <a:rPr lang="en-US" sz="4450" b="1" dirty="0">
                <a:solidFill>
                  <a:srgbClr val="00B050"/>
                </a:solidFill>
                <a:latin typeface="Syne Extra Bold" pitchFamily="34" charset="0"/>
              </a:rPr>
              <a:t>E</a:t>
            </a:r>
            <a:r>
              <a:rPr lang="en-US" sz="4450" b="1" dirty="0" smtClean="0">
                <a:solidFill>
                  <a:srgbClr val="00B050"/>
                </a:solidFill>
                <a:latin typeface="Syne Extra Bold" pitchFamily="34" charset="0"/>
              </a:rPr>
              <a:t>xample</a:t>
            </a:r>
            <a:endParaRPr lang="en-US" sz="4450" dirty="0">
              <a:solidFill>
                <a:srgbClr val="00B050"/>
              </a:solidFill>
            </a:endParaRPr>
          </a:p>
        </p:txBody>
      </p:sp>
      <p:sp>
        <p:nvSpPr>
          <p:cNvPr id="4" name="Shape 1"/>
          <p:cNvSpPr/>
          <p:nvPr/>
        </p:nvSpPr>
        <p:spPr>
          <a:xfrm>
            <a:off x="1118711" y="1907619"/>
            <a:ext cx="30480" cy="5463183"/>
          </a:xfrm>
          <a:prstGeom prst="roundRect">
            <a:avLst>
              <a:gd name="adj" fmla="val 312558"/>
            </a:avLst>
          </a:prstGeom>
          <a:solidFill>
            <a:srgbClr val="6D9121"/>
          </a:solidFill>
          <a:ln/>
        </p:spPr>
      </p:sp>
      <p:sp>
        <p:nvSpPr>
          <p:cNvPr id="5" name="Shape 2"/>
          <p:cNvSpPr/>
          <p:nvPr/>
        </p:nvSpPr>
        <p:spPr>
          <a:xfrm>
            <a:off x="1358622" y="2402681"/>
            <a:ext cx="793790" cy="30480"/>
          </a:xfrm>
          <a:prstGeom prst="roundRect">
            <a:avLst>
              <a:gd name="adj" fmla="val 312558"/>
            </a:avLst>
          </a:prstGeom>
          <a:solidFill>
            <a:srgbClr val="6D9121"/>
          </a:solidFill>
          <a:ln/>
        </p:spPr>
      </p:sp>
      <p:sp>
        <p:nvSpPr>
          <p:cNvPr id="6" name="Shape 3"/>
          <p:cNvSpPr/>
          <p:nvPr/>
        </p:nvSpPr>
        <p:spPr>
          <a:xfrm>
            <a:off x="878800" y="2162770"/>
            <a:ext cx="510302" cy="510302"/>
          </a:xfrm>
          <a:prstGeom prst="roundRect">
            <a:avLst>
              <a:gd name="adj" fmla="val 18669"/>
            </a:avLst>
          </a:prstGeom>
          <a:solidFill>
            <a:srgbClr val="00B050"/>
          </a:solidFill>
          <a:ln w="7620">
            <a:solidFill>
              <a:srgbClr val="6D9121"/>
            </a:solidFill>
            <a:prstDash val="solid"/>
          </a:ln>
        </p:spPr>
      </p:sp>
      <p:sp>
        <p:nvSpPr>
          <p:cNvPr id="7" name="Text 4"/>
          <p:cNvSpPr/>
          <p:nvPr/>
        </p:nvSpPr>
        <p:spPr>
          <a:xfrm>
            <a:off x="1043940" y="2247781"/>
            <a:ext cx="180023" cy="340281"/>
          </a:xfrm>
          <a:prstGeom prst="rect">
            <a:avLst/>
          </a:prstGeom>
          <a:solidFill>
            <a:srgbClr val="00B050"/>
          </a:solid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9" name="Text 6"/>
          <p:cNvSpPr/>
          <p:nvPr/>
        </p:nvSpPr>
        <p:spPr>
          <a:xfrm>
            <a:off x="954405" y="619343"/>
            <a:ext cx="5968722" cy="725805"/>
          </a:xfrm>
          <a:prstGeom prst="rect">
            <a:avLst/>
          </a:prstGeom>
          <a:noFill/>
          <a:ln/>
        </p:spPr>
        <p:txBody>
          <a:bodyPr wrap="square" lIns="0" tIns="0" rIns="0" bIns="0" rtlCol="0" anchor="t"/>
          <a:lstStyle/>
          <a:p>
            <a:pPr>
              <a:lnSpc>
                <a:spcPts val="2850"/>
              </a:lnSpc>
            </a:pPr>
            <a:r>
              <a:rPr lang="en-US" sz="1750" dirty="0" err="1" smtClean="0">
                <a:solidFill>
                  <a:srgbClr val="00B050"/>
                </a:solidFill>
              </a:rPr>
              <a:t>Məsələn</a:t>
            </a:r>
            <a:r>
              <a:rPr lang="en-US" sz="1750" dirty="0" smtClean="0">
                <a:solidFill>
                  <a:srgbClr val="00B050"/>
                </a:solidFill>
              </a:rPr>
              <a:t> , </a:t>
            </a:r>
            <a:r>
              <a:rPr lang="en-US" sz="1750" dirty="0" err="1" smtClean="0">
                <a:solidFill>
                  <a:srgbClr val="00B050"/>
                </a:solidFill>
              </a:rPr>
              <a:t>Atletiko</a:t>
            </a:r>
            <a:r>
              <a:rPr lang="en-US" sz="1750" dirty="0" smtClean="0">
                <a:solidFill>
                  <a:srgbClr val="00B050"/>
                </a:solidFill>
              </a:rPr>
              <a:t> Madrid </a:t>
            </a:r>
            <a:r>
              <a:rPr lang="en-US" sz="1750" dirty="0" err="1" smtClean="0">
                <a:solidFill>
                  <a:srgbClr val="00B050"/>
                </a:solidFill>
              </a:rPr>
              <a:t>komandasına</a:t>
            </a:r>
            <a:r>
              <a:rPr lang="en-US" sz="1750" dirty="0" smtClean="0">
                <a:solidFill>
                  <a:srgbClr val="00B050"/>
                </a:solidFill>
              </a:rPr>
              <a:t> </a:t>
            </a:r>
            <a:r>
              <a:rPr lang="en-US" sz="1750" dirty="0" err="1" smtClean="0">
                <a:solidFill>
                  <a:srgbClr val="00B050"/>
                </a:solidFill>
              </a:rPr>
              <a:t>qarşı</a:t>
            </a:r>
            <a:r>
              <a:rPr lang="en-US" sz="1750" dirty="0" smtClean="0">
                <a:solidFill>
                  <a:srgbClr val="00B050"/>
                </a:solidFill>
              </a:rPr>
              <a:t> </a:t>
            </a:r>
            <a:r>
              <a:rPr lang="en-US" sz="1750" dirty="0" err="1" smtClean="0">
                <a:solidFill>
                  <a:srgbClr val="00B050"/>
                </a:solidFill>
              </a:rPr>
              <a:t>oynayan</a:t>
            </a:r>
            <a:r>
              <a:rPr lang="en-US" sz="1750" dirty="0" smtClean="0">
                <a:solidFill>
                  <a:srgbClr val="00B050"/>
                </a:solidFill>
              </a:rPr>
              <a:t> "</a:t>
            </a:r>
            <a:r>
              <a:rPr lang="en-US" sz="1750" dirty="0" err="1" smtClean="0">
                <a:solidFill>
                  <a:srgbClr val="00B050"/>
                </a:solidFill>
              </a:rPr>
              <a:t>Barselona</a:t>
            </a:r>
            <a:r>
              <a:rPr lang="en-US" sz="1750" dirty="0" smtClean="0">
                <a:solidFill>
                  <a:srgbClr val="00B050"/>
                </a:solidFill>
              </a:rPr>
              <a:t>" </a:t>
            </a:r>
            <a:r>
              <a:rPr lang="en-US" sz="1750" dirty="0" err="1" smtClean="0">
                <a:solidFill>
                  <a:srgbClr val="00B050"/>
                </a:solidFill>
              </a:rPr>
              <a:t>futbol</a:t>
            </a:r>
            <a:r>
              <a:rPr lang="en-US" sz="1750" dirty="0" smtClean="0">
                <a:solidFill>
                  <a:srgbClr val="00B050"/>
                </a:solidFill>
              </a:rPr>
              <a:t> </a:t>
            </a:r>
            <a:r>
              <a:rPr lang="en-US" sz="1750" dirty="0" err="1" smtClean="0">
                <a:solidFill>
                  <a:srgbClr val="00B050"/>
                </a:solidFill>
              </a:rPr>
              <a:t>klubunun</a:t>
            </a:r>
            <a:r>
              <a:rPr lang="en-US" sz="1750" dirty="0" smtClean="0">
                <a:solidFill>
                  <a:srgbClr val="00B050"/>
                </a:solidFill>
              </a:rPr>
              <a:t> </a:t>
            </a:r>
            <a:r>
              <a:rPr lang="en-US" sz="1750" dirty="0" err="1" smtClean="0">
                <a:solidFill>
                  <a:srgbClr val="00B050"/>
                </a:solidFill>
              </a:rPr>
              <a:t>oyunçusu</a:t>
            </a:r>
            <a:r>
              <a:rPr lang="en-US" sz="1750" dirty="0" smtClean="0">
                <a:solidFill>
                  <a:srgbClr val="00B050"/>
                </a:solidFill>
              </a:rPr>
              <a:t> </a:t>
            </a:r>
            <a:r>
              <a:rPr lang="en-US" sz="1750" dirty="0" err="1" smtClean="0">
                <a:solidFill>
                  <a:srgbClr val="00B050"/>
                </a:solidFill>
              </a:rPr>
              <a:t>Pedri</a:t>
            </a:r>
            <a:r>
              <a:rPr lang="en-US" sz="1750" dirty="0" smtClean="0">
                <a:solidFill>
                  <a:srgbClr val="00B050"/>
                </a:solidFill>
              </a:rPr>
              <a:t> </a:t>
            </a:r>
            <a:r>
              <a:rPr lang="en-US" sz="1750" dirty="0" err="1" smtClean="0">
                <a:solidFill>
                  <a:srgbClr val="00B050"/>
                </a:solidFill>
              </a:rPr>
              <a:t>götürək</a:t>
            </a:r>
            <a:endParaRPr lang="en-US" sz="1750" dirty="0">
              <a:solidFill>
                <a:srgbClr val="00B050"/>
              </a:solidFill>
            </a:endParaRPr>
          </a:p>
        </p:txBody>
      </p:sp>
      <p:sp>
        <p:nvSpPr>
          <p:cNvPr id="10" name="Shape 7"/>
          <p:cNvSpPr/>
          <p:nvPr/>
        </p:nvSpPr>
        <p:spPr>
          <a:xfrm>
            <a:off x="1358622" y="4299347"/>
            <a:ext cx="793790" cy="30480"/>
          </a:xfrm>
          <a:prstGeom prst="roundRect">
            <a:avLst>
              <a:gd name="adj" fmla="val 312558"/>
            </a:avLst>
          </a:prstGeom>
          <a:solidFill>
            <a:srgbClr val="6D9121"/>
          </a:solidFill>
          <a:ln/>
        </p:spPr>
      </p:sp>
      <p:sp>
        <p:nvSpPr>
          <p:cNvPr id="11" name="Shape 8"/>
          <p:cNvSpPr/>
          <p:nvPr/>
        </p:nvSpPr>
        <p:spPr>
          <a:xfrm>
            <a:off x="878800" y="4059436"/>
            <a:ext cx="510302" cy="510302"/>
          </a:xfrm>
          <a:prstGeom prst="roundRect">
            <a:avLst>
              <a:gd name="adj" fmla="val 18669"/>
            </a:avLst>
          </a:prstGeom>
          <a:solidFill>
            <a:srgbClr val="00B050"/>
          </a:solidFill>
          <a:ln w="7620">
            <a:solidFill>
              <a:srgbClr val="6D9121"/>
            </a:solidFill>
            <a:prstDash val="solid"/>
          </a:ln>
        </p:spPr>
      </p:sp>
      <p:sp>
        <p:nvSpPr>
          <p:cNvPr id="12" name="Text 9"/>
          <p:cNvSpPr/>
          <p:nvPr/>
        </p:nvSpPr>
        <p:spPr>
          <a:xfrm>
            <a:off x="963335" y="4144447"/>
            <a:ext cx="341233" cy="340281"/>
          </a:xfrm>
          <a:prstGeom prst="rect">
            <a:avLst/>
          </a:prstGeom>
          <a:solidFill>
            <a:srgbClr val="00B050"/>
          </a:solid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3" name="Text 10"/>
          <p:cNvSpPr/>
          <p:nvPr/>
        </p:nvSpPr>
        <p:spPr>
          <a:xfrm>
            <a:off x="2163921" y="2233732"/>
            <a:ext cx="2835235" cy="354330"/>
          </a:xfrm>
          <a:prstGeom prst="rect">
            <a:avLst/>
          </a:prstGeom>
          <a:noFill/>
          <a:ln/>
        </p:spPr>
        <p:txBody>
          <a:bodyPr wrap="none" lIns="0" tIns="0" rIns="0" bIns="0" rtlCol="0" anchor="t"/>
          <a:lstStyle/>
          <a:p>
            <a:pPr marL="0" indent="0" algn="l">
              <a:lnSpc>
                <a:spcPts val="2750"/>
              </a:lnSpc>
              <a:buNone/>
            </a:pPr>
            <a:r>
              <a:rPr lang="az-Latn-AZ" sz="2200" b="1" dirty="0" smtClean="0">
                <a:solidFill>
                  <a:srgbClr val="00B050"/>
                </a:solidFill>
              </a:rPr>
              <a:t>GPS Tracker</a:t>
            </a:r>
            <a:endParaRPr lang="en-US" sz="2200" dirty="0">
              <a:solidFill>
                <a:srgbClr val="00B050"/>
              </a:solidFill>
            </a:endParaRPr>
          </a:p>
        </p:txBody>
      </p:sp>
      <p:sp>
        <p:nvSpPr>
          <p:cNvPr id="14" name="Text 11"/>
          <p:cNvSpPr/>
          <p:nvPr/>
        </p:nvSpPr>
        <p:spPr>
          <a:xfrm>
            <a:off x="2163921" y="2652097"/>
            <a:ext cx="5968722" cy="725805"/>
          </a:xfrm>
          <a:prstGeom prst="rect">
            <a:avLst/>
          </a:prstGeom>
          <a:noFill/>
          <a:ln/>
        </p:spPr>
        <p:txBody>
          <a:bodyPr wrap="square" lIns="0" tIns="0" rIns="0" bIns="0" rtlCol="0" anchor="t"/>
          <a:lstStyle/>
          <a:p>
            <a:pPr>
              <a:lnSpc>
                <a:spcPts val="2850"/>
              </a:lnSpc>
            </a:pPr>
            <a:r>
              <a:rPr lang="en-US" sz="1750" dirty="0" smtClean="0">
                <a:solidFill>
                  <a:srgbClr val="00B050"/>
                </a:solidFill>
              </a:rPr>
              <a:t>Tracker GPS - ə </a:t>
            </a:r>
            <a:r>
              <a:rPr lang="en-US" sz="1750" dirty="0" err="1" smtClean="0">
                <a:solidFill>
                  <a:srgbClr val="00B050"/>
                </a:solidFill>
              </a:rPr>
              <a:t>görə</a:t>
            </a:r>
            <a:r>
              <a:rPr lang="en-US" sz="1750" dirty="0" smtClean="0">
                <a:solidFill>
                  <a:srgbClr val="00B050"/>
                </a:solidFill>
              </a:rPr>
              <a:t> , </a:t>
            </a:r>
            <a:r>
              <a:rPr lang="en-US" sz="1750" dirty="0" err="1" smtClean="0">
                <a:solidFill>
                  <a:srgbClr val="00B050"/>
                </a:solidFill>
              </a:rPr>
              <a:t>Pedrinin</a:t>
            </a:r>
            <a:r>
              <a:rPr lang="en-US" sz="1750" dirty="0" smtClean="0">
                <a:solidFill>
                  <a:srgbClr val="00B050"/>
                </a:solidFill>
              </a:rPr>
              <a:t> 1</a:t>
            </a:r>
            <a:r>
              <a:rPr lang="ru-RU" sz="1750" dirty="0" smtClean="0">
                <a:solidFill>
                  <a:srgbClr val="00B050"/>
                </a:solidFill>
              </a:rPr>
              <a:t>1</a:t>
            </a:r>
            <a:r>
              <a:rPr lang="en-US" sz="1750" dirty="0" smtClean="0">
                <a:solidFill>
                  <a:srgbClr val="00B050"/>
                </a:solidFill>
              </a:rPr>
              <a:t>.7 km </a:t>
            </a:r>
            <a:r>
              <a:rPr lang="en-US" sz="1750" dirty="0" err="1" smtClean="0">
                <a:solidFill>
                  <a:srgbClr val="00B050"/>
                </a:solidFill>
              </a:rPr>
              <a:t>qaçdığını</a:t>
            </a:r>
            <a:r>
              <a:rPr lang="en-US" sz="1750" dirty="0" smtClean="0">
                <a:solidFill>
                  <a:srgbClr val="00B050"/>
                </a:solidFill>
              </a:rPr>
              <a:t> </a:t>
            </a:r>
            <a:r>
              <a:rPr lang="en-US" sz="1750" dirty="0" err="1" smtClean="0">
                <a:solidFill>
                  <a:srgbClr val="00B050"/>
                </a:solidFill>
              </a:rPr>
              <a:t>öyrəndik</a:t>
            </a:r>
            <a:r>
              <a:rPr lang="en-US" sz="1750" dirty="0" smtClean="0">
                <a:solidFill>
                  <a:srgbClr val="00B050"/>
                </a:solidFill>
              </a:rPr>
              <a:t> </a:t>
            </a:r>
            <a:r>
              <a:rPr lang="en-US" sz="1750" dirty="0" smtClean="0"/>
              <a:t>.</a:t>
            </a:r>
            <a:endParaRPr lang="en-US" sz="1750" dirty="0"/>
          </a:p>
        </p:txBody>
      </p:sp>
      <p:sp>
        <p:nvSpPr>
          <p:cNvPr id="15" name="Shape 12"/>
          <p:cNvSpPr/>
          <p:nvPr/>
        </p:nvSpPr>
        <p:spPr>
          <a:xfrm>
            <a:off x="1358622" y="6196013"/>
            <a:ext cx="793790" cy="30480"/>
          </a:xfrm>
          <a:prstGeom prst="roundRect">
            <a:avLst>
              <a:gd name="adj" fmla="val 312558"/>
            </a:avLst>
          </a:prstGeom>
          <a:solidFill>
            <a:srgbClr val="6D9121"/>
          </a:solidFill>
          <a:ln/>
        </p:spPr>
      </p:sp>
      <p:sp>
        <p:nvSpPr>
          <p:cNvPr id="16" name="Shape 13"/>
          <p:cNvSpPr/>
          <p:nvPr/>
        </p:nvSpPr>
        <p:spPr>
          <a:xfrm>
            <a:off x="878800" y="5956102"/>
            <a:ext cx="510302" cy="510302"/>
          </a:xfrm>
          <a:prstGeom prst="roundRect">
            <a:avLst>
              <a:gd name="adj" fmla="val 18669"/>
            </a:avLst>
          </a:prstGeom>
          <a:solidFill>
            <a:srgbClr val="00B050"/>
          </a:solidFill>
          <a:ln w="7620">
            <a:solidFill>
              <a:srgbClr val="6D9121"/>
            </a:solidFill>
            <a:prstDash val="solid"/>
          </a:ln>
        </p:spPr>
      </p:sp>
      <p:sp>
        <p:nvSpPr>
          <p:cNvPr id="17" name="Text 14"/>
          <p:cNvSpPr/>
          <p:nvPr/>
        </p:nvSpPr>
        <p:spPr>
          <a:xfrm>
            <a:off x="954405" y="6041112"/>
            <a:ext cx="358973" cy="340281"/>
          </a:xfrm>
          <a:prstGeom prst="rect">
            <a:avLst/>
          </a:prstGeom>
          <a:solidFill>
            <a:srgbClr val="00B050"/>
          </a:solid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8" name="Text 15"/>
          <p:cNvSpPr/>
          <p:nvPr/>
        </p:nvSpPr>
        <p:spPr>
          <a:xfrm>
            <a:off x="2163921" y="4129311"/>
            <a:ext cx="5189351" cy="354330"/>
          </a:xfrm>
          <a:prstGeom prst="rect">
            <a:avLst/>
          </a:prstGeom>
          <a:noFill/>
          <a:ln/>
        </p:spPr>
        <p:txBody>
          <a:bodyPr wrap="none" lIns="0" tIns="0" rIns="0" bIns="0" rtlCol="0" anchor="t"/>
          <a:lstStyle/>
          <a:p>
            <a:pPr marL="0" indent="0" algn="l">
              <a:lnSpc>
                <a:spcPts val="2750"/>
              </a:lnSpc>
              <a:buNone/>
            </a:pPr>
            <a:r>
              <a:rPr lang="az-Latn-AZ" sz="2200" b="1" dirty="0" smtClean="0">
                <a:solidFill>
                  <a:srgbClr val="00B050"/>
                </a:solidFill>
                <a:latin typeface="Syne Extra Bold" pitchFamily="34" charset="0"/>
              </a:rPr>
              <a:t>Data Visualization </a:t>
            </a:r>
            <a:r>
              <a:rPr lang="en-US" sz="2200" b="1" dirty="0" smtClean="0">
                <a:solidFill>
                  <a:srgbClr val="00B050"/>
                </a:solidFill>
                <a:latin typeface="Syne Extra Bold" pitchFamily="34" charset="0"/>
              </a:rPr>
              <a:t>w</a:t>
            </a:r>
            <a:r>
              <a:rPr lang="az-Latn-AZ" sz="2200" b="1" dirty="0" smtClean="0">
                <a:solidFill>
                  <a:srgbClr val="00B050"/>
                </a:solidFill>
                <a:latin typeface="Syne Extra Bold" pitchFamily="34" charset="0"/>
              </a:rPr>
              <a:t>ith Heat map</a:t>
            </a:r>
            <a:endParaRPr lang="en-US" sz="2200" dirty="0">
              <a:solidFill>
                <a:srgbClr val="00B050"/>
              </a:solidFill>
            </a:endParaRPr>
          </a:p>
        </p:txBody>
      </p:sp>
      <p:sp>
        <p:nvSpPr>
          <p:cNvPr id="19" name="Text 16"/>
          <p:cNvSpPr/>
          <p:nvPr/>
        </p:nvSpPr>
        <p:spPr>
          <a:xfrm>
            <a:off x="2166442" y="4516796"/>
            <a:ext cx="5968722" cy="725805"/>
          </a:xfrm>
          <a:prstGeom prst="rect">
            <a:avLst/>
          </a:prstGeom>
          <a:noFill/>
          <a:ln/>
        </p:spPr>
        <p:txBody>
          <a:bodyPr wrap="square" lIns="0" tIns="0" rIns="0" bIns="0" rtlCol="0" anchor="t"/>
          <a:lstStyle/>
          <a:p>
            <a:pPr>
              <a:lnSpc>
                <a:spcPts val="2850"/>
              </a:lnSpc>
            </a:pPr>
            <a:r>
              <a:rPr lang="en-US" sz="1750" dirty="0" err="1" smtClean="0">
                <a:solidFill>
                  <a:srgbClr val="00B050"/>
                </a:solidFill>
              </a:rPr>
              <a:t>Pedrinin</a:t>
            </a:r>
            <a:r>
              <a:rPr lang="en-US" sz="1750" dirty="0" smtClean="0">
                <a:solidFill>
                  <a:srgbClr val="00B050"/>
                </a:solidFill>
              </a:rPr>
              <a:t> </a:t>
            </a:r>
            <a:r>
              <a:rPr lang="en-US" sz="1750" dirty="0" err="1" smtClean="0">
                <a:solidFill>
                  <a:srgbClr val="00B050"/>
                </a:solidFill>
              </a:rPr>
              <a:t>ən</a:t>
            </a:r>
            <a:r>
              <a:rPr lang="en-US" sz="1750" dirty="0" smtClean="0">
                <a:solidFill>
                  <a:srgbClr val="00B050"/>
                </a:solidFill>
              </a:rPr>
              <a:t> </a:t>
            </a:r>
            <a:r>
              <a:rPr lang="en-US" sz="1750" dirty="0" err="1" smtClean="0">
                <a:solidFill>
                  <a:srgbClr val="00B050"/>
                </a:solidFill>
              </a:rPr>
              <a:t>çox</a:t>
            </a:r>
            <a:r>
              <a:rPr lang="en-US" sz="1750" dirty="0" smtClean="0">
                <a:solidFill>
                  <a:srgbClr val="00B050"/>
                </a:solidFill>
              </a:rPr>
              <a:t> </a:t>
            </a:r>
            <a:r>
              <a:rPr lang="en-US" sz="1750" dirty="0" err="1" smtClean="0">
                <a:solidFill>
                  <a:srgbClr val="00B050"/>
                </a:solidFill>
              </a:rPr>
              <a:t>harada</a:t>
            </a:r>
            <a:r>
              <a:rPr lang="en-US" sz="1750" dirty="0" smtClean="0">
                <a:solidFill>
                  <a:srgbClr val="00B050"/>
                </a:solidFill>
              </a:rPr>
              <a:t> </a:t>
            </a:r>
            <a:r>
              <a:rPr lang="en-US" sz="1750" dirty="0" err="1" smtClean="0">
                <a:solidFill>
                  <a:srgbClr val="00B050"/>
                </a:solidFill>
              </a:rPr>
              <a:t>olduğu</a:t>
            </a:r>
            <a:r>
              <a:rPr lang="en-US" sz="1750" dirty="0" smtClean="0">
                <a:solidFill>
                  <a:srgbClr val="00B050"/>
                </a:solidFill>
              </a:rPr>
              <a:t> </a:t>
            </a:r>
            <a:r>
              <a:rPr lang="en-US" sz="1750" dirty="0" err="1" smtClean="0">
                <a:solidFill>
                  <a:srgbClr val="00B050"/>
                </a:solidFill>
              </a:rPr>
              <a:t>barədə</a:t>
            </a:r>
            <a:r>
              <a:rPr lang="en-US" sz="1750" dirty="0" smtClean="0">
                <a:solidFill>
                  <a:srgbClr val="00B050"/>
                </a:solidFill>
              </a:rPr>
              <a:t> </a:t>
            </a:r>
            <a:r>
              <a:rPr lang="en-US" sz="1750" dirty="0" err="1" smtClean="0">
                <a:solidFill>
                  <a:srgbClr val="00B050"/>
                </a:solidFill>
              </a:rPr>
              <a:t>məlumatları</a:t>
            </a:r>
            <a:r>
              <a:rPr lang="en-US" sz="1750" dirty="0" smtClean="0">
                <a:solidFill>
                  <a:srgbClr val="00B050"/>
                </a:solidFill>
              </a:rPr>
              <a:t> da </a:t>
            </a:r>
            <a:r>
              <a:rPr lang="en-US" sz="1750" dirty="0" err="1" smtClean="0">
                <a:solidFill>
                  <a:srgbClr val="00B050"/>
                </a:solidFill>
              </a:rPr>
              <a:t>görüntüləyə</a:t>
            </a:r>
            <a:r>
              <a:rPr lang="en-US" sz="1750" dirty="0" smtClean="0">
                <a:solidFill>
                  <a:srgbClr val="00B050"/>
                </a:solidFill>
              </a:rPr>
              <a:t> </a:t>
            </a:r>
            <a:r>
              <a:rPr lang="en-US" sz="1750" dirty="0" err="1" smtClean="0">
                <a:solidFill>
                  <a:srgbClr val="00B050"/>
                </a:solidFill>
              </a:rPr>
              <a:t>bilərsiniz</a:t>
            </a:r>
            <a:r>
              <a:rPr lang="az-Latn-AZ" sz="1750" dirty="0">
                <a:solidFill>
                  <a:srgbClr val="00B050"/>
                </a:solidFill>
              </a:rPr>
              <a:t> </a:t>
            </a:r>
            <a:r>
              <a:rPr lang="az-Latn-AZ" sz="1750" dirty="0" smtClean="0">
                <a:solidFill>
                  <a:srgbClr val="00B050"/>
                </a:solidFill>
              </a:rPr>
              <a:t>(heat map)</a:t>
            </a:r>
            <a:endParaRPr lang="en-US" sz="1750" dirty="0">
              <a:solidFill>
                <a:srgbClr val="00B050"/>
              </a:solidFill>
            </a:endParaRPr>
          </a:p>
        </p:txBody>
      </p:sp>
      <p:pic>
        <p:nvPicPr>
          <p:cNvPr id="22" name="Рисунок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9809" y="2440731"/>
            <a:ext cx="5241157" cy="3528042"/>
          </a:xfrm>
          <a:prstGeom prst="rect">
            <a:avLst/>
          </a:prstGeom>
        </p:spPr>
      </p:pic>
      <p:sp>
        <p:nvSpPr>
          <p:cNvPr id="25" name="Прямоугольник 24"/>
          <p:cNvSpPr/>
          <p:nvPr/>
        </p:nvSpPr>
        <p:spPr>
          <a:xfrm>
            <a:off x="2063922" y="5934403"/>
            <a:ext cx="2292231" cy="523220"/>
          </a:xfrm>
          <a:prstGeom prst="rect">
            <a:avLst/>
          </a:prstGeom>
        </p:spPr>
        <p:txBody>
          <a:bodyPr wrap="none">
            <a:spAutoFit/>
          </a:bodyPr>
          <a:lstStyle/>
          <a:p>
            <a:r>
              <a:rPr lang="ru-RU" sz="2800" dirty="0" err="1" smtClean="0">
                <a:solidFill>
                  <a:srgbClr val="00B050"/>
                </a:solidFill>
              </a:rPr>
              <a:t>Strateji</a:t>
            </a:r>
            <a:r>
              <a:rPr lang="ru-RU" sz="2800" dirty="0" smtClean="0">
                <a:solidFill>
                  <a:srgbClr val="00B050"/>
                </a:solidFill>
              </a:rPr>
              <a:t> </a:t>
            </a:r>
            <a:r>
              <a:rPr lang="ru-RU" sz="2800" dirty="0" err="1" smtClean="0">
                <a:solidFill>
                  <a:srgbClr val="00B050"/>
                </a:solidFill>
              </a:rPr>
              <a:t>anlayış</a:t>
            </a:r>
            <a:endParaRPr lang="ru-RU" sz="2800" dirty="0">
              <a:solidFill>
                <a:srgbClr val="00B050"/>
              </a:solidFill>
            </a:endParaRPr>
          </a:p>
        </p:txBody>
      </p:sp>
      <p:sp>
        <p:nvSpPr>
          <p:cNvPr id="26" name="Прямоугольник 25"/>
          <p:cNvSpPr/>
          <p:nvPr/>
        </p:nvSpPr>
        <p:spPr>
          <a:xfrm>
            <a:off x="2166442" y="6503211"/>
            <a:ext cx="7315200" cy="682238"/>
          </a:xfrm>
          <a:prstGeom prst="rect">
            <a:avLst/>
          </a:prstGeom>
        </p:spPr>
        <p:txBody>
          <a:bodyPr>
            <a:spAutoFit/>
          </a:bodyPr>
          <a:lstStyle/>
          <a:p>
            <a:pPr>
              <a:lnSpc>
                <a:spcPts val="2300"/>
              </a:lnSpc>
            </a:pPr>
            <a:r>
              <a:rPr lang="ru-RU" dirty="0" smtClean="0">
                <a:solidFill>
                  <a:srgbClr val="00B050"/>
                </a:solidFill>
              </a:rPr>
              <a:t>А</a:t>
            </a:r>
            <a:r>
              <a:rPr lang="en-US" dirty="0" err="1" smtClean="0">
                <a:solidFill>
                  <a:srgbClr val="00B050"/>
                </a:solidFill>
              </a:rPr>
              <a:t>lınan</a:t>
            </a:r>
            <a:r>
              <a:rPr lang="en-US" dirty="0" smtClean="0">
                <a:solidFill>
                  <a:srgbClr val="00B050"/>
                </a:solidFill>
              </a:rPr>
              <a:t> </a:t>
            </a:r>
            <a:r>
              <a:rPr lang="en-US" dirty="0" err="1" smtClean="0">
                <a:solidFill>
                  <a:srgbClr val="00B050"/>
                </a:solidFill>
              </a:rPr>
              <a:t>məlumatlardan</a:t>
            </a:r>
            <a:r>
              <a:rPr lang="en-US" dirty="0" smtClean="0">
                <a:solidFill>
                  <a:srgbClr val="00B050"/>
                </a:solidFill>
              </a:rPr>
              <a:t> </a:t>
            </a:r>
            <a:r>
              <a:rPr lang="en-US" dirty="0" err="1" smtClean="0">
                <a:solidFill>
                  <a:srgbClr val="00B050"/>
                </a:solidFill>
              </a:rPr>
              <a:t>sonra</a:t>
            </a:r>
            <a:r>
              <a:rPr lang="en-US" dirty="0" smtClean="0">
                <a:solidFill>
                  <a:srgbClr val="00B050"/>
                </a:solidFill>
              </a:rPr>
              <a:t>. </a:t>
            </a:r>
            <a:r>
              <a:rPr lang="en-US" dirty="0" err="1" smtClean="0">
                <a:solidFill>
                  <a:srgbClr val="00B050"/>
                </a:solidFill>
              </a:rPr>
              <a:t>Məşqçi</a:t>
            </a:r>
            <a:r>
              <a:rPr lang="en-US" dirty="0" smtClean="0">
                <a:solidFill>
                  <a:srgbClr val="00B050"/>
                </a:solidFill>
              </a:rPr>
              <a:t> </a:t>
            </a:r>
            <a:r>
              <a:rPr lang="en-US" dirty="0" err="1" smtClean="0">
                <a:solidFill>
                  <a:srgbClr val="00B050"/>
                </a:solidFill>
              </a:rPr>
              <a:t>yorğun</a:t>
            </a:r>
            <a:r>
              <a:rPr lang="en-US" dirty="0" smtClean="0">
                <a:solidFill>
                  <a:srgbClr val="00B050"/>
                </a:solidFill>
              </a:rPr>
              <a:t> </a:t>
            </a:r>
            <a:r>
              <a:rPr lang="en-US" dirty="0" err="1" smtClean="0">
                <a:solidFill>
                  <a:srgbClr val="00B050"/>
                </a:solidFill>
              </a:rPr>
              <a:t>Pedrini</a:t>
            </a:r>
            <a:r>
              <a:rPr lang="en-US" dirty="0" smtClean="0">
                <a:solidFill>
                  <a:srgbClr val="00B050"/>
                </a:solidFill>
              </a:rPr>
              <a:t> </a:t>
            </a:r>
            <a:r>
              <a:rPr lang="en-US" dirty="0" err="1" smtClean="0">
                <a:solidFill>
                  <a:srgbClr val="00B050"/>
                </a:solidFill>
              </a:rPr>
              <a:t>matçın</a:t>
            </a:r>
            <a:r>
              <a:rPr lang="en-US" dirty="0" smtClean="0">
                <a:solidFill>
                  <a:srgbClr val="00B050"/>
                </a:solidFill>
              </a:rPr>
              <a:t> </a:t>
            </a:r>
            <a:r>
              <a:rPr lang="en-US" dirty="0" err="1" smtClean="0">
                <a:solidFill>
                  <a:srgbClr val="00B050"/>
                </a:solidFill>
              </a:rPr>
              <a:t>sonunda</a:t>
            </a:r>
            <a:r>
              <a:rPr lang="en-US" dirty="0" smtClean="0">
                <a:solidFill>
                  <a:srgbClr val="00B050"/>
                </a:solidFill>
              </a:rPr>
              <a:t> (85’ </a:t>
            </a:r>
            <a:r>
              <a:rPr lang="en-US" dirty="0" err="1" smtClean="0">
                <a:solidFill>
                  <a:srgbClr val="00B050"/>
                </a:solidFill>
              </a:rPr>
              <a:t>deq</a:t>
            </a:r>
            <a:r>
              <a:rPr lang="en-US" dirty="0" smtClean="0">
                <a:solidFill>
                  <a:srgbClr val="00B050"/>
                </a:solidFill>
              </a:rPr>
              <a:t>) </a:t>
            </a:r>
            <a:r>
              <a:rPr lang="en-US" dirty="0" err="1" smtClean="0">
                <a:solidFill>
                  <a:srgbClr val="00B050"/>
                </a:solidFill>
              </a:rPr>
              <a:t>müdafiə</a:t>
            </a:r>
            <a:r>
              <a:rPr lang="en-US" dirty="0" smtClean="0">
                <a:solidFill>
                  <a:srgbClr val="00B050"/>
                </a:solidFill>
              </a:rPr>
              <a:t> </a:t>
            </a:r>
            <a:r>
              <a:rPr lang="en-US" dirty="0" err="1" smtClean="0">
                <a:solidFill>
                  <a:srgbClr val="00B050"/>
                </a:solidFill>
              </a:rPr>
              <a:t>oyunçusu</a:t>
            </a:r>
            <a:r>
              <a:rPr lang="en-US" dirty="0" smtClean="0">
                <a:solidFill>
                  <a:srgbClr val="00B050"/>
                </a:solidFill>
              </a:rPr>
              <a:t> </a:t>
            </a:r>
            <a:r>
              <a:rPr lang="en-US" dirty="0" err="1" smtClean="0">
                <a:solidFill>
                  <a:srgbClr val="00B050"/>
                </a:solidFill>
              </a:rPr>
              <a:t>ilə</a:t>
            </a:r>
            <a:r>
              <a:rPr lang="en-US" dirty="0" smtClean="0">
                <a:solidFill>
                  <a:srgbClr val="00B050"/>
                </a:solidFill>
              </a:rPr>
              <a:t> </a:t>
            </a:r>
            <a:r>
              <a:rPr lang="en-US" dirty="0" err="1" smtClean="0">
                <a:solidFill>
                  <a:srgbClr val="00B050"/>
                </a:solidFill>
              </a:rPr>
              <a:t>əvəz</a:t>
            </a:r>
            <a:r>
              <a:rPr lang="en-US" dirty="0" smtClean="0">
                <a:solidFill>
                  <a:srgbClr val="00B050"/>
                </a:solidFill>
              </a:rPr>
              <a:t> </a:t>
            </a:r>
            <a:r>
              <a:rPr lang="en-US" dirty="0" err="1" smtClean="0">
                <a:solidFill>
                  <a:srgbClr val="00B050"/>
                </a:solidFill>
              </a:rPr>
              <a:t>etmək</a:t>
            </a:r>
            <a:r>
              <a:rPr lang="en-US" dirty="0" smtClean="0">
                <a:solidFill>
                  <a:srgbClr val="00B050"/>
                </a:solidFill>
              </a:rPr>
              <a:t> </a:t>
            </a:r>
            <a:r>
              <a:rPr lang="en-US" dirty="0" err="1" smtClean="0">
                <a:solidFill>
                  <a:srgbClr val="00B050"/>
                </a:solidFill>
              </a:rPr>
              <a:t>qərarına</a:t>
            </a:r>
            <a:r>
              <a:rPr lang="en-US" dirty="0" smtClean="0">
                <a:solidFill>
                  <a:srgbClr val="00B050"/>
                </a:solidFill>
              </a:rPr>
              <a:t> </a:t>
            </a:r>
            <a:r>
              <a:rPr lang="en-US" dirty="0" err="1" smtClean="0">
                <a:solidFill>
                  <a:srgbClr val="00B050"/>
                </a:solidFill>
              </a:rPr>
              <a:t>gəlir</a:t>
            </a:r>
            <a:endParaRPr lang="en-US" dirty="0">
              <a:solidFill>
                <a:srgbClr val="00B05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00800" y="3509166"/>
            <a:ext cx="7556421" cy="2439350"/>
          </a:xfrm>
          <a:prstGeom prst="rect">
            <a:avLst/>
          </a:prstGeom>
          <a:noFill/>
          <a:ln/>
        </p:spPr>
        <p:txBody>
          <a:bodyPr wrap="square" lIns="0" tIns="0" rIns="0" bIns="0" rtlCol="0" anchor="t"/>
          <a:lstStyle/>
          <a:p>
            <a:pPr>
              <a:lnSpc>
                <a:spcPts val="2850"/>
              </a:lnSpc>
            </a:pPr>
            <a:endParaRPr lang="en-US" sz="1750" dirty="0"/>
          </a:p>
        </p:txBody>
      </p:sp>
      <p:sp>
        <p:nvSpPr>
          <p:cNvPr id="7" name="Прямоугольник 6"/>
          <p:cNvSpPr/>
          <p:nvPr/>
        </p:nvSpPr>
        <p:spPr>
          <a:xfrm>
            <a:off x="6352999" y="1658882"/>
            <a:ext cx="7652022" cy="461665"/>
          </a:xfrm>
          <a:prstGeom prst="rect">
            <a:avLst/>
          </a:prstGeom>
        </p:spPr>
        <p:txBody>
          <a:bodyPr wrap="square">
            <a:spAutoFit/>
          </a:bodyPr>
          <a:lstStyle/>
          <a:p>
            <a:r>
              <a:rPr lang="en-US" sz="2400" dirty="0" err="1">
                <a:solidFill>
                  <a:schemeClr val="accent2">
                    <a:lumMod val="75000"/>
                  </a:schemeClr>
                </a:solidFill>
              </a:rPr>
              <a:t>Yaralanmaların</a:t>
            </a:r>
            <a:r>
              <a:rPr lang="en-US" sz="2400" dirty="0">
                <a:solidFill>
                  <a:schemeClr val="accent2">
                    <a:lumMod val="75000"/>
                  </a:schemeClr>
                </a:solidFill>
              </a:rPr>
              <a:t> </a:t>
            </a:r>
            <a:r>
              <a:rPr lang="en-US" sz="2400" dirty="0" err="1">
                <a:solidFill>
                  <a:schemeClr val="accent2">
                    <a:lumMod val="75000"/>
                  </a:schemeClr>
                </a:solidFill>
              </a:rPr>
              <a:t>qarşısının</a:t>
            </a:r>
            <a:r>
              <a:rPr lang="en-US" sz="2400" dirty="0">
                <a:solidFill>
                  <a:schemeClr val="accent2">
                    <a:lumMod val="75000"/>
                  </a:schemeClr>
                </a:solidFill>
              </a:rPr>
              <a:t> </a:t>
            </a:r>
            <a:r>
              <a:rPr lang="en-US" sz="2400" dirty="0" err="1">
                <a:solidFill>
                  <a:schemeClr val="accent2">
                    <a:lumMod val="75000"/>
                  </a:schemeClr>
                </a:solidFill>
              </a:rPr>
              <a:t>alınması</a:t>
            </a:r>
            <a:r>
              <a:rPr lang="en-US" sz="2400" dirty="0">
                <a:solidFill>
                  <a:schemeClr val="accent2">
                    <a:lumMod val="75000"/>
                  </a:schemeClr>
                </a:solidFill>
              </a:rPr>
              <a:t> </a:t>
            </a:r>
            <a:r>
              <a:rPr lang="en-US" sz="2400" dirty="0" err="1">
                <a:solidFill>
                  <a:schemeClr val="accent2">
                    <a:lumMod val="75000"/>
                  </a:schemeClr>
                </a:solidFill>
              </a:rPr>
              <a:t>və</a:t>
            </a:r>
            <a:r>
              <a:rPr lang="en-US" sz="2400" dirty="0">
                <a:solidFill>
                  <a:schemeClr val="accent2">
                    <a:lumMod val="75000"/>
                  </a:schemeClr>
                </a:solidFill>
              </a:rPr>
              <a:t> </a:t>
            </a:r>
            <a:r>
              <a:rPr lang="en-US" sz="2400" dirty="0" err="1">
                <a:solidFill>
                  <a:schemeClr val="accent2">
                    <a:lumMod val="75000"/>
                  </a:schemeClr>
                </a:solidFill>
              </a:rPr>
              <a:t>onlardan</a:t>
            </a:r>
            <a:r>
              <a:rPr lang="en-US" sz="2400" dirty="0">
                <a:solidFill>
                  <a:schemeClr val="accent2">
                    <a:lumMod val="75000"/>
                  </a:schemeClr>
                </a:solidFill>
              </a:rPr>
              <a:t> </a:t>
            </a:r>
            <a:r>
              <a:rPr lang="en-US" sz="2400" dirty="0" err="1">
                <a:solidFill>
                  <a:schemeClr val="accent2">
                    <a:lumMod val="75000"/>
                  </a:schemeClr>
                </a:solidFill>
              </a:rPr>
              <a:t>sonra</a:t>
            </a:r>
            <a:r>
              <a:rPr lang="en-US" sz="2400" dirty="0">
                <a:solidFill>
                  <a:schemeClr val="accent2">
                    <a:lumMod val="75000"/>
                  </a:schemeClr>
                </a:solidFill>
              </a:rPr>
              <a:t> </a:t>
            </a:r>
            <a:r>
              <a:rPr lang="en-US" sz="2400" dirty="0" err="1">
                <a:solidFill>
                  <a:schemeClr val="accent2">
                    <a:lumMod val="75000"/>
                  </a:schemeClr>
                </a:solidFill>
              </a:rPr>
              <a:t>bərpa</a:t>
            </a:r>
            <a:endParaRPr lang="ru-RU" sz="2400" dirty="0">
              <a:solidFill>
                <a:schemeClr val="accent2">
                  <a:lumMod val="75000"/>
                </a:schemeClr>
              </a:solidFill>
            </a:endParaRPr>
          </a:p>
        </p:txBody>
      </p:sp>
    </p:spTree>
    <p:extLst>
      <p:ext uri="{BB962C8B-B14F-4D97-AF65-F5344CB8AC3E}">
        <p14:creationId xmlns:p14="http://schemas.microsoft.com/office/powerpoint/2010/main" val="3091367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361171" y="349568"/>
            <a:ext cx="12576096" cy="708779"/>
          </a:xfrm>
          <a:prstGeom prst="rect">
            <a:avLst/>
          </a:prstGeom>
          <a:noFill/>
          <a:ln/>
        </p:spPr>
        <p:txBody>
          <a:bodyPr wrap="none" lIns="0" tIns="0" rIns="0" bIns="0" rtlCol="0" anchor="t"/>
          <a:lstStyle/>
          <a:p>
            <a:r>
              <a:rPr lang="en-US" sz="2800" dirty="0" err="1" smtClean="0">
                <a:solidFill>
                  <a:schemeClr val="accent2">
                    <a:lumMod val="75000"/>
                  </a:schemeClr>
                </a:solidFill>
              </a:rPr>
              <a:t>İdmançıların</a:t>
            </a:r>
            <a:r>
              <a:rPr lang="en-US" sz="2800" dirty="0" smtClean="0">
                <a:solidFill>
                  <a:schemeClr val="accent2">
                    <a:lumMod val="75000"/>
                  </a:schemeClr>
                </a:solidFill>
              </a:rPr>
              <a:t> </a:t>
            </a:r>
            <a:r>
              <a:rPr lang="en-US" sz="2800" dirty="0" err="1" smtClean="0">
                <a:solidFill>
                  <a:schemeClr val="accent2">
                    <a:lumMod val="75000"/>
                  </a:schemeClr>
                </a:solidFill>
              </a:rPr>
              <a:t>hərəkətlərinin</a:t>
            </a:r>
            <a:r>
              <a:rPr lang="en-US" sz="2800" dirty="0" smtClean="0">
                <a:solidFill>
                  <a:schemeClr val="accent2">
                    <a:lumMod val="75000"/>
                  </a:schemeClr>
                </a:solidFill>
              </a:rPr>
              <a:t> </a:t>
            </a:r>
            <a:r>
              <a:rPr lang="en-US" sz="2800" dirty="0" err="1" smtClean="0">
                <a:solidFill>
                  <a:schemeClr val="accent2">
                    <a:lumMod val="75000"/>
                  </a:schemeClr>
                </a:solidFill>
              </a:rPr>
              <a:t>təhlili</a:t>
            </a:r>
            <a:r>
              <a:rPr lang="en-US" sz="2800" dirty="0" smtClean="0">
                <a:solidFill>
                  <a:schemeClr val="accent2">
                    <a:lumMod val="75000"/>
                  </a:schemeClr>
                </a:solidFill>
              </a:rPr>
              <a:t> </a:t>
            </a:r>
            <a:r>
              <a:rPr lang="en-US" sz="2800" dirty="0" err="1" smtClean="0">
                <a:solidFill>
                  <a:schemeClr val="accent2">
                    <a:lumMod val="75000"/>
                  </a:schemeClr>
                </a:solidFill>
              </a:rPr>
              <a:t>və</a:t>
            </a:r>
            <a:r>
              <a:rPr lang="en-US" sz="2800" dirty="0" smtClean="0">
                <a:solidFill>
                  <a:schemeClr val="accent2">
                    <a:lumMod val="75000"/>
                  </a:schemeClr>
                </a:solidFill>
              </a:rPr>
              <a:t> </a:t>
            </a:r>
            <a:r>
              <a:rPr lang="en-US" sz="2800" dirty="0" err="1" smtClean="0">
                <a:solidFill>
                  <a:schemeClr val="accent2">
                    <a:lumMod val="75000"/>
                  </a:schemeClr>
                </a:solidFill>
              </a:rPr>
              <a:t>texnikanın</a:t>
            </a:r>
            <a:r>
              <a:rPr lang="en-US" sz="2800" dirty="0" smtClean="0">
                <a:solidFill>
                  <a:schemeClr val="accent2">
                    <a:lumMod val="75000"/>
                  </a:schemeClr>
                </a:solidFill>
              </a:rPr>
              <a:t> </a:t>
            </a:r>
            <a:r>
              <a:rPr lang="en-US" sz="2800" dirty="0" err="1" smtClean="0">
                <a:solidFill>
                  <a:schemeClr val="accent2">
                    <a:lumMod val="75000"/>
                  </a:schemeClr>
                </a:solidFill>
              </a:rPr>
              <a:t>düzəldilməsi</a:t>
            </a:r>
            <a:endParaRPr lang="en-US" sz="2800" dirty="0" smtClean="0">
              <a:solidFill>
                <a:schemeClr val="accent2">
                  <a:lumMod val="75000"/>
                </a:schemeClr>
              </a:solidFill>
            </a:endParaRPr>
          </a:p>
        </p:txBody>
      </p:sp>
      <p:sp>
        <p:nvSpPr>
          <p:cNvPr id="3" name="Text 1"/>
          <p:cNvSpPr/>
          <p:nvPr/>
        </p:nvSpPr>
        <p:spPr>
          <a:xfrm>
            <a:off x="1743789" y="3906441"/>
            <a:ext cx="2835235" cy="354330"/>
          </a:xfrm>
          <a:prstGeom prst="rect">
            <a:avLst/>
          </a:prstGeom>
          <a:noFill/>
          <a:ln/>
        </p:spPr>
        <p:txBody>
          <a:bodyPr wrap="none" lIns="0" tIns="0" rIns="0" bIns="0" rtlCol="0" anchor="t"/>
          <a:lstStyle/>
          <a:p>
            <a:pPr algn="r">
              <a:lnSpc>
                <a:spcPts val="2750"/>
              </a:lnSpc>
            </a:pPr>
            <a:r>
              <a:rPr lang="en-US" sz="2400" dirty="0" smtClean="0">
                <a:solidFill>
                  <a:schemeClr val="accent2">
                    <a:lumMod val="75000"/>
                  </a:schemeClr>
                </a:solidFill>
              </a:rPr>
              <a:t>Motion Capture (</a:t>
            </a:r>
            <a:r>
              <a:rPr lang="en-US" sz="2400" dirty="0" err="1" smtClean="0">
                <a:solidFill>
                  <a:schemeClr val="accent2">
                    <a:lumMod val="75000"/>
                  </a:schemeClr>
                </a:solidFill>
              </a:rPr>
              <a:t>hərəkət</a:t>
            </a:r>
            <a:r>
              <a:rPr lang="en-US" sz="2400" dirty="0" smtClean="0">
                <a:solidFill>
                  <a:schemeClr val="accent2">
                    <a:lumMod val="75000"/>
                  </a:schemeClr>
                </a:solidFill>
              </a:rPr>
              <a:t> </a:t>
            </a:r>
            <a:r>
              <a:rPr lang="en-US" sz="2400" dirty="0" err="1" smtClean="0">
                <a:solidFill>
                  <a:schemeClr val="accent2">
                    <a:lumMod val="75000"/>
                  </a:schemeClr>
                </a:solidFill>
              </a:rPr>
              <a:t>çəkmə</a:t>
            </a:r>
            <a:r>
              <a:rPr lang="en-US" sz="2400" dirty="0" smtClean="0">
                <a:solidFill>
                  <a:schemeClr val="accent2">
                    <a:lumMod val="75000"/>
                  </a:schemeClr>
                </a:solidFill>
              </a:rPr>
              <a:t>)</a:t>
            </a:r>
            <a:endParaRPr lang="en-US" sz="2200" dirty="0">
              <a:solidFill>
                <a:schemeClr val="accent2">
                  <a:lumMod val="75000"/>
                </a:schemeClr>
              </a:solidFill>
            </a:endParaRPr>
          </a:p>
        </p:txBody>
      </p:sp>
      <p:sp>
        <p:nvSpPr>
          <p:cNvPr id="4" name="Text 2"/>
          <p:cNvSpPr/>
          <p:nvPr/>
        </p:nvSpPr>
        <p:spPr>
          <a:xfrm>
            <a:off x="715132" y="4396859"/>
            <a:ext cx="3785235" cy="1088708"/>
          </a:xfrm>
          <a:prstGeom prst="rect">
            <a:avLst/>
          </a:prstGeom>
          <a:noFill/>
          <a:ln/>
        </p:spPr>
        <p:txBody>
          <a:bodyPr wrap="square" lIns="0" tIns="0" rIns="0" bIns="0" rtlCol="0" anchor="t"/>
          <a:lstStyle/>
          <a:p>
            <a:pPr algn="r">
              <a:lnSpc>
                <a:spcPts val="2850"/>
              </a:lnSpc>
            </a:pPr>
            <a:r>
              <a:rPr lang="az-Latn-AZ" sz="1600" dirty="0" err="1">
                <a:solidFill>
                  <a:schemeClr val="accent2">
                    <a:lumMod val="75000"/>
                  </a:schemeClr>
                </a:solidFill>
              </a:rPr>
              <a:t>Y</a:t>
            </a:r>
            <a:r>
              <a:rPr lang="en-US" sz="1600" dirty="0" err="1" smtClean="0">
                <a:solidFill>
                  <a:schemeClr val="accent2">
                    <a:lumMod val="75000"/>
                  </a:schemeClr>
                </a:solidFill>
              </a:rPr>
              <a:t>üksək</a:t>
            </a:r>
            <a:r>
              <a:rPr lang="en-US" sz="1600" dirty="0" smtClean="0">
                <a:solidFill>
                  <a:schemeClr val="accent2">
                    <a:lumMod val="75000"/>
                  </a:schemeClr>
                </a:solidFill>
              </a:rPr>
              <a:t> </a:t>
            </a:r>
            <a:r>
              <a:rPr lang="en-US" sz="1600" dirty="0" err="1" smtClean="0">
                <a:solidFill>
                  <a:schemeClr val="accent2">
                    <a:lumMod val="75000"/>
                  </a:schemeClr>
                </a:solidFill>
              </a:rPr>
              <a:t>kadr</a:t>
            </a:r>
            <a:r>
              <a:rPr lang="en-US" sz="1600" dirty="0" smtClean="0">
                <a:solidFill>
                  <a:schemeClr val="accent2">
                    <a:lumMod val="75000"/>
                  </a:schemeClr>
                </a:solidFill>
              </a:rPr>
              <a:t> </a:t>
            </a:r>
            <a:r>
              <a:rPr lang="en-US" sz="1600" dirty="0" err="1" smtClean="0">
                <a:solidFill>
                  <a:schemeClr val="accent2">
                    <a:lumMod val="75000"/>
                  </a:schemeClr>
                </a:solidFill>
              </a:rPr>
              <a:t>dərəcəsi</a:t>
            </a:r>
            <a:r>
              <a:rPr lang="en-US" sz="1600" dirty="0" smtClean="0">
                <a:solidFill>
                  <a:schemeClr val="accent2">
                    <a:lumMod val="75000"/>
                  </a:schemeClr>
                </a:solidFill>
              </a:rPr>
              <a:t> </a:t>
            </a:r>
            <a:r>
              <a:rPr lang="en-US" sz="1600" dirty="0" err="1" smtClean="0">
                <a:solidFill>
                  <a:schemeClr val="accent2">
                    <a:lumMod val="75000"/>
                  </a:schemeClr>
                </a:solidFill>
              </a:rPr>
              <a:t>kameraları</a:t>
            </a:r>
            <a:r>
              <a:rPr lang="en-US" sz="1600" dirty="0" smtClean="0">
                <a:solidFill>
                  <a:schemeClr val="accent2">
                    <a:lumMod val="75000"/>
                  </a:schemeClr>
                </a:solidFill>
              </a:rPr>
              <a:t> </a:t>
            </a:r>
            <a:r>
              <a:rPr lang="en-US" sz="1600" dirty="0" err="1" smtClean="0">
                <a:solidFill>
                  <a:schemeClr val="accent2">
                    <a:lumMod val="75000"/>
                  </a:schemeClr>
                </a:solidFill>
              </a:rPr>
              <a:t>hər</a:t>
            </a:r>
            <a:r>
              <a:rPr lang="en-US" sz="1600" dirty="0" smtClean="0">
                <a:solidFill>
                  <a:schemeClr val="accent2">
                    <a:lumMod val="75000"/>
                  </a:schemeClr>
                </a:solidFill>
              </a:rPr>
              <a:t> </a:t>
            </a:r>
            <a:r>
              <a:rPr lang="en-US" sz="1600" dirty="0" err="1" smtClean="0">
                <a:solidFill>
                  <a:schemeClr val="accent2">
                    <a:lumMod val="75000"/>
                  </a:schemeClr>
                </a:solidFill>
              </a:rPr>
              <a:t>hərəkəti</a:t>
            </a:r>
            <a:r>
              <a:rPr lang="en-US" sz="1600" dirty="0" smtClean="0">
                <a:solidFill>
                  <a:schemeClr val="accent2">
                    <a:lumMod val="75000"/>
                  </a:schemeClr>
                </a:solidFill>
              </a:rPr>
              <a:t> </a:t>
            </a:r>
            <a:r>
              <a:rPr lang="en-US" sz="1600" dirty="0" err="1" smtClean="0">
                <a:solidFill>
                  <a:schemeClr val="accent2">
                    <a:lumMod val="75000"/>
                  </a:schemeClr>
                </a:solidFill>
              </a:rPr>
              <a:t>ələ</a:t>
            </a:r>
            <a:r>
              <a:rPr lang="en-US" sz="1600" dirty="0" smtClean="0">
                <a:solidFill>
                  <a:schemeClr val="accent2">
                    <a:lumMod val="75000"/>
                  </a:schemeClr>
                </a:solidFill>
              </a:rPr>
              <a:t> </a:t>
            </a:r>
            <a:r>
              <a:rPr lang="en-US" sz="1600" dirty="0" err="1" smtClean="0">
                <a:solidFill>
                  <a:schemeClr val="accent2">
                    <a:lumMod val="75000"/>
                  </a:schemeClr>
                </a:solidFill>
              </a:rPr>
              <a:t>keçirir</a:t>
            </a:r>
            <a:r>
              <a:rPr lang="en-US" sz="1600" dirty="0" smtClean="0">
                <a:solidFill>
                  <a:schemeClr val="accent2">
                    <a:lumMod val="75000"/>
                  </a:schemeClr>
                </a:solidFill>
              </a:rPr>
              <a:t> </a:t>
            </a:r>
            <a:r>
              <a:rPr lang="en-US" sz="1600" dirty="0" err="1" smtClean="0">
                <a:solidFill>
                  <a:schemeClr val="accent2">
                    <a:lumMod val="75000"/>
                  </a:schemeClr>
                </a:solidFill>
              </a:rPr>
              <a:t>və</a:t>
            </a:r>
            <a:r>
              <a:rPr lang="en-US" sz="1600" dirty="0" smtClean="0">
                <a:solidFill>
                  <a:schemeClr val="accent2">
                    <a:lumMod val="75000"/>
                  </a:schemeClr>
                </a:solidFill>
              </a:rPr>
              <a:t> </a:t>
            </a:r>
            <a:r>
              <a:rPr lang="en-US" sz="1600" dirty="0" err="1" smtClean="0">
                <a:solidFill>
                  <a:schemeClr val="accent2">
                    <a:lumMod val="75000"/>
                  </a:schemeClr>
                </a:solidFill>
              </a:rPr>
              <a:t>idmançının</a:t>
            </a:r>
            <a:r>
              <a:rPr lang="en-US" sz="1600" dirty="0" smtClean="0">
                <a:solidFill>
                  <a:schemeClr val="accent2">
                    <a:lumMod val="75000"/>
                  </a:schemeClr>
                </a:solidFill>
              </a:rPr>
              <a:t> </a:t>
            </a:r>
            <a:r>
              <a:rPr lang="en-US" sz="1600" dirty="0" err="1" smtClean="0">
                <a:solidFill>
                  <a:schemeClr val="accent2">
                    <a:lumMod val="75000"/>
                  </a:schemeClr>
                </a:solidFill>
              </a:rPr>
              <a:t>bədəninin</a:t>
            </a:r>
            <a:r>
              <a:rPr lang="en-US" sz="1600" dirty="0" smtClean="0">
                <a:solidFill>
                  <a:schemeClr val="accent2">
                    <a:lumMod val="75000"/>
                  </a:schemeClr>
                </a:solidFill>
              </a:rPr>
              <a:t> 3D </a:t>
            </a:r>
            <a:r>
              <a:rPr lang="en-US" sz="1600" dirty="0" err="1" smtClean="0">
                <a:solidFill>
                  <a:schemeClr val="accent2">
                    <a:lumMod val="75000"/>
                  </a:schemeClr>
                </a:solidFill>
              </a:rPr>
              <a:t>modelini</a:t>
            </a:r>
            <a:r>
              <a:rPr lang="en-US" sz="1600" dirty="0" smtClean="0">
                <a:solidFill>
                  <a:schemeClr val="accent2">
                    <a:lumMod val="75000"/>
                  </a:schemeClr>
                </a:solidFill>
              </a:rPr>
              <a:t> </a:t>
            </a:r>
            <a:r>
              <a:rPr lang="en-US" sz="1600" dirty="0" err="1" smtClean="0">
                <a:solidFill>
                  <a:schemeClr val="accent2">
                    <a:lumMod val="75000"/>
                  </a:schemeClr>
                </a:solidFill>
              </a:rPr>
              <a:t>yaradır</a:t>
            </a:r>
            <a:r>
              <a:rPr lang="en-US" sz="1600" dirty="0" smtClean="0">
                <a:solidFill>
                  <a:schemeClr val="bg1"/>
                </a:solidFill>
              </a:rPr>
              <a:t>.</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666065" y="4194453"/>
            <a:ext cx="150019" cy="453509"/>
          </a:xfrm>
          <a:prstGeom prst="rect">
            <a:avLst/>
          </a:prstGeom>
          <a:noFill/>
          <a:ln/>
        </p:spPr>
        <p:txBody>
          <a:bodyPr wrap="none" lIns="0" tIns="0" rIns="0" bIns="0" rtlCol="0" anchor="t"/>
          <a:lstStyle/>
          <a:p>
            <a:pPr marL="0" indent="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1</a:t>
            </a:r>
            <a:endParaRPr lang="en-US" sz="2200" dirty="0"/>
          </a:p>
        </p:txBody>
      </p:sp>
      <p:sp>
        <p:nvSpPr>
          <p:cNvPr id="7" name="Text 4"/>
          <p:cNvSpPr/>
          <p:nvPr/>
        </p:nvSpPr>
        <p:spPr>
          <a:xfrm>
            <a:off x="9937790" y="2680097"/>
            <a:ext cx="2835235" cy="354330"/>
          </a:xfrm>
          <a:prstGeom prst="rect">
            <a:avLst/>
          </a:prstGeom>
          <a:noFill/>
          <a:ln/>
        </p:spPr>
        <p:txBody>
          <a:bodyPr wrap="none" lIns="0" tIns="0" rIns="0" bIns="0" rtlCol="0" anchor="t"/>
          <a:lstStyle/>
          <a:p>
            <a:pPr>
              <a:lnSpc>
                <a:spcPts val="2750"/>
              </a:lnSpc>
            </a:pPr>
            <a:r>
              <a:rPr lang="en-US" sz="2400" dirty="0" err="1" smtClean="0">
                <a:solidFill>
                  <a:schemeClr val="accent2">
                    <a:lumMod val="75000"/>
                  </a:schemeClr>
                </a:solidFill>
              </a:rPr>
              <a:t>Kompüter</a:t>
            </a:r>
            <a:r>
              <a:rPr lang="en-US" sz="2400" dirty="0" smtClean="0">
                <a:solidFill>
                  <a:schemeClr val="accent2">
                    <a:lumMod val="75000"/>
                  </a:schemeClr>
                </a:solidFill>
              </a:rPr>
              <a:t> </a:t>
            </a:r>
            <a:r>
              <a:rPr lang="en-US" sz="2400" dirty="0" err="1" smtClean="0">
                <a:solidFill>
                  <a:schemeClr val="accent2">
                    <a:lumMod val="75000"/>
                  </a:schemeClr>
                </a:solidFill>
              </a:rPr>
              <a:t>görmə</a:t>
            </a:r>
            <a:endParaRPr lang="en-US" sz="2200" dirty="0">
              <a:solidFill>
                <a:schemeClr val="accent2">
                  <a:lumMod val="75000"/>
                </a:schemeClr>
              </a:solidFill>
            </a:endParaRPr>
          </a:p>
        </p:txBody>
      </p:sp>
      <p:sp>
        <p:nvSpPr>
          <p:cNvPr id="8" name="Text 5"/>
          <p:cNvSpPr/>
          <p:nvPr/>
        </p:nvSpPr>
        <p:spPr>
          <a:xfrm>
            <a:off x="9937790" y="3170515"/>
            <a:ext cx="3898821" cy="1088708"/>
          </a:xfrm>
          <a:prstGeom prst="rect">
            <a:avLst/>
          </a:prstGeom>
          <a:noFill/>
          <a:ln/>
        </p:spPr>
        <p:txBody>
          <a:bodyPr wrap="square" lIns="0" tIns="0" rIns="0" bIns="0" rtlCol="0" anchor="t"/>
          <a:lstStyle/>
          <a:p>
            <a:pPr>
              <a:lnSpc>
                <a:spcPts val="2850"/>
              </a:lnSpc>
            </a:pPr>
            <a:r>
              <a:rPr lang="en-US" sz="1600" dirty="0" smtClean="0">
                <a:solidFill>
                  <a:schemeClr val="accent2">
                    <a:lumMod val="75000"/>
                  </a:schemeClr>
                </a:solidFill>
              </a:rPr>
              <a:t>AI </a:t>
            </a:r>
            <a:r>
              <a:rPr lang="en-US" sz="1600" dirty="0" err="1" smtClean="0">
                <a:solidFill>
                  <a:schemeClr val="accent2">
                    <a:lumMod val="75000"/>
                  </a:schemeClr>
                </a:solidFill>
              </a:rPr>
              <a:t>alqoritmləri</a:t>
            </a:r>
            <a:r>
              <a:rPr lang="en-US" sz="1600" dirty="0" smtClean="0">
                <a:solidFill>
                  <a:schemeClr val="accent2">
                    <a:lumMod val="75000"/>
                  </a:schemeClr>
                </a:solidFill>
              </a:rPr>
              <a:t> </a:t>
            </a:r>
            <a:r>
              <a:rPr lang="en-US" sz="1600" dirty="0" err="1" smtClean="0">
                <a:solidFill>
                  <a:schemeClr val="accent2">
                    <a:lumMod val="75000"/>
                  </a:schemeClr>
                </a:solidFill>
              </a:rPr>
              <a:t>bədəndəki</a:t>
            </a:r>
            <a:r>
              <a:rPr lang="en-US" sz="1600" dirty="0" smtClean="0">
                <a:solidFill>
                  <a:schemeClr val="accent2">
                    <a:lumMod val="75000"/>
                  </a:schemeClr>
                </a:solidFill>
              </a:rPr>
              <a:t> </a:t>
            </a:r>
            <a:r>
              <a:rPr lang="en-US" sz="1600" dirty="0" err="1" smtClean="0">
                <a:solidFill>
                  <a:schemeClr val="accent2">
                    <a:lumMod val="75000"/>
                  </a:schemeClr>
                </a:solidFill>
              </a:rPr>
              <a:t>əsas</a:t>
            </a:r>
            <a:r>
              <a:rPr lang="en-US" sz="1600" dirty="0" smtClean="0">
                <a:solidFill>
                  <a:schemeClr val="accent2">
                    <a:lumMod val="75000"/>
                  </a:schemeClr>
                </a:solidFill>
              </a:rPr>
              <a:t> </a:t>
            </a:r>
            <a:r>
              <a:rPr lang="en-US" sz="1600" dirty="0" err="1" smtClean="0">
                <a:solidFill>
                  <a:schemeClr val="accent2">
                    <a:lumMod val="75000"/>
                  </a:schemeClr>
                </a:solidFill>
              </a:rPr>
              <a:t>nöqtələri</a:t>
            </a:r>
            <a:r>
              <a:rPr lang="en-US" sz="1600" dirty="0" smtClean="0">
                <a:solidFill>
                  <a:schemeClr val="accent2">
                    <a:lumMod val="75000"/>
                  </a:schemeClr>
                </a:solidFill>
              </a:rPr>
              <a:t> (</a:t>
            </a:r>
            <a:r>
              <a:rPr lang="en-US" sz="1600" dirty="0" err="1" smtClean="0">
                <a:solidFill>
                  <a:schemeClr val="accent2">
                    <a:lumMod val="75000"/>
                  </a:schemeClr>
                </a:solidFill>
              </a:rPr>
              <a:t>oynaqlar</a:t>
            </a:r>
            <a:r>
              <a:rPr lang="en-US" sz="1600" dirty="0" smtClean="0">
                <a:solidFill>
                  <a:schemeClr val="accent2">
                    <a:lumMod val="75000"/>
                  </a:schemeClr>
                </a:solidFill>
              </a:rPr>
              <a:t>, </a:t>
            </a:r>
            <a:r>
              <a:rPr lang="en-US" sz="1600" dirty="0" err="1" smtClean="0">
                <a:solidFill>
                  <a:schemeClr val="accent2">
                    <a:lumMod val="75000"/>
                  </a:schemeClr>
                </a:solidFill>
              </a:rPr>
              <a:t>əzalar</a:t>
            </a:r>
            <a:r>
              <a:rPr lang="en-US" sz="1600" dirty="0" smtClean="0">
                <a:solidFill>
                  <a:schemeClr val="accent2">
                    <a:lumMod val="75000"/>
                  </a:schemeClr>
                </a:solidFill>
              </a:rPr>
              <a:t>) </a:t>
            </a:r>
            <a:r>
              <a:rPr lang="en-US" sz="1600" dirty="0" err="1" smtClean="0">
                <a:solidFill>
                  <a:schemeClr val="accent2">
                    <a:lumMod val="75000"/>
                  </a:schemeClr>
                </a:solidFill>
              </a:rPr>
              <a:t>müəyyənləşdirir</a:t>
            </a:r>
            <a:r>
              <a:rPr lang="en-US" sz="1600" dirty="0" smtClean="0">
                <a:solidFill>
                  <a:schemeClr val="accent2">
                    <a:lumMod val="75000"/>
                  </a:schemeClr>
                </a:solidFill>
              </a:rPr>
              <a:t> </a:t>
            </a:r>
            <a:r>
              <a:rPr lang="en-US" sz="1600" dirty="0" err="1" smtClean="0">
                <a:solidFill>
                  <a:schemeClr val="accent2">
                    <a:lumMod val="75000"/>
                  </a:schemeClr>
                </a:solidFill>
              </a:rPr>
              <a:t>və</a:t>
            </a:r>
            <a:r>
              <a:rPr lang="en-US" sz="1600" dirty="0" smtClean="0">
                <a:solidFill>
                  <a:schemeClr val="accent2">
                    <a:lumMod val="75000"/>
                  </a:schemeClr>
                </a:solidFill>
              </a:rPr>
              <a:t> </a:t>
            </a:r>
            <a:r>
              <a:rPr lang="en-US" sz="1600" dirty="0" err="1" smtClean="0">
                <a:solidFill>
                  <a:schemeClr val="accent2">
                    <a:lumMod val="75000"/>
                  </a:schemeClr>
                </a:solidFill>
              </a:rPr>
              <a:t>dinamikasını</a:t>
            </a:r>
            <a:r>
              <a:rPr lang="en-US" sz="1600" dirty="0" smtClean="0">
                <a:solidFill>
                  <a:schemeClr val="accent2">
                    <a:lumMod val="75000"/>
                  </a:schemeClr>
                </a:solidFill>
              </a:rPr>
              <a:t> </a:t>
            </a:r>
            <a:r>
              <a:rPr lang="en-US" sz="1600" dirty="0" err="1" smtClean="0">
                <a:solidFill>
                  <a:schemeClr val="accent2">
                    <a:lumMod val="75000"/>
                  </a:schemeClr>
                </a:solidFill>
              </a:rPr>
              <a:t>təhlil</a:t>
            </a:r>
            <a:r>
              <a:rPr lang="en-US" sz="1600" dirty="0" smtClean="0">
                <a:solidFill>
                  <a:schemeClr val="accent2">
                    <a:lumMod val="75000"/>
                  </a:schemeClr>
                </a:solidFill>
              </a:rPr>
              <a:t> </a:t>
            </a:r>
            <a:r>
              <a:rPr lang="en-US" sz="1600" dirty="0" err="1" smtClean="0">
                <a:solidFill>
                  <a:schemeClr val="accent2">
                    <a:lumMod val="75000"/>
                  </a:schemeClr>
                </a:solidFill>
              </a:rPr>
              <a:t>edir</a:t>
            </a:r>
            <a:r>
              <a:rPr lang="en-US" sz="1600" dirty="0" smtClean="0">
                <a:solidFill>
                  <a:schemeClr val="accent2">
                    <a:lumMod val="75000"/>
                  </a:schemeClr>
                </a:solidFill>
              </a:rPr>
              <a:t>.</a:t>
            </a:r>
            <a:endParaRPr lang="en-US" sz="1750" dirty="0">
              <a:solidFill>
                <a:schemeClr val="accent2">
                  <a:lumMod val="75000"/>
                </a:schemeClr>
              </a:solidFill>
            </a:endParaRPr>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197810" y="3243382"/>
            <a:ext cx="284321" cy="453509"/>
          </a:xfrm>
          <a:prstGeom prst="rect">
            <a:avLst/>
          </a:prstGeom>
          <a:noFill/>
          <a:ln/>
        </p:spPr>
        <p:txBody>
          <a:bodyPr wrap="none" lIns="0" tIns="0" rIns="0" bIns="0" rtlCol="0" anchor="t"/>
          <a:lstStyle/>
          <a:p>
            <a:pPr marL="0" indent="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2</a:t>
            </a:r>
            <a:endParaRPr lang="en-US" sz="2200" dirty="0"/>
          </a:p>
        </p:txBody>
      </p:sp>
      <p:sp>
        <p:nvSpPr>
          <p:cNvPr id="11" name="Text 7"/>
          <p:cNvSpPr/>
          <p:nvPr/>
        </p:nvSpPr>
        <p:spPr>
          <a:xfrm>
            <a:off x="9937790" y="5132665"/>
            <a:ext cx="2835235" cy="354330"/>
          </a:xfrm>
          <a:prstGeom prst="rect">
            <a:avLst/>
          </a:prstGeom>
          <a:noFill/>
          <a:ln/>
        </p:spPr>
        <p:txBody>
          <a:bodyPr wrap="none" lIns="0" tIns="0" rIns="0" bIns="0" rtlCol="0" anchor="t"/>
          <a:lstStyle/>
          <a:p>
            <a:pPr>
              <a:lnSpc>
                <a:spcPts val="2750"/>
              </a:lnSpc>
            </a:pPr>
            <a:r>
              <a:rPr lang="en-US" sz="2400" dirty="0" err="1" smtClean="0">
                <a:solidFill>
                  <a:schemeClr val="accent2">
                    <a:lumMod val="75000"/>
                  </a:schemeClr>
                </a:solidFill>
              </a:rPr>
              <a:t>Maşın</a:t>
            </a:r>
            <a:r>
              <a:rPr lang="en-US" sz="2400" dirty="0" smtClean="0">
                <a:solidFill>
                  <a:schemeClr val="accent2">
                    <a:lumMod val="75000"/>
                  </a:schemeClr>
                </a:solidFill>
              </a:rPr>
              <a:t> </a:t>
            </a:r>
            <a:r>
              <a:rPr lang="en-US" sz="2400" dirty="0" err="1" smtClean="0">
                <a:solidFill>
                  <a:schemeClr val="accent2">
                    <a:lumMod val="75000"/>
                  </a:schemeClr>
                </a:solidFill>
              </a:rPr>
              <a:t>öyrənmə</a:t>
            </a:r>
            <a:endParaRPr lang="en-US" sz="2200" dirty="0">
              <a:solidFill>
                <a:schemeClr val="accent2">
                  <a:lumMod val="75000"/>
                </a:schemeClr>
              </a:solidFill>
            </a:endParaRPr>
          </a:p>
        </p:txBody>
      </p:sp>
      <p:sp>
        <p:nvSpPr>
          <p:cNvPr id="12" name="Text 8"/>
          <p:cNvSpPr/>
          <p:nvPr/>
        </p:nvSpPr>
        <p:spPr>
          <a:xfrm>
            <a:off x="9937790" y="5623084"/>
            <a:ext cx="3898821" cy="1088708"/>
          </a:xfrm>
          <a:prstGeom prst="rect">
            <a:avLst/>
          </a:prstGeom>
          <a:noFill/>
          <a:ln/>
        </p:spPr>
        <p:txBody>
          <a:bodyPr wrap="square" lIns="0" tIns="0" rIns="0" bIns="0" rtlCol="0" anchor="t"/>
          <a:lstStyle/>
          <a:p>
            <a:r>
              <a:rPr lang="az-Latn-AZ" sz="1600" dirty="0" err="1">
                <a:solidFill>
                  <a:schemeClr val="accent2">
                    <a:lumMod val="75000"/>
                  </a:schemeClr>
                </a:solidFill>
              </a:rPr>
              <a:t>A</a:t>
            </a:r>
            <a:r>
              <a:rPr lang="en-US" sz="1600" dirty="0" err="1" smtClean="0">
                <a:solidFill>
                  <a:schemeClr val="accent2">
                    <a:lumMod val="75000"/>
                  </a:schemeClr>
                </a:solidFill>
              </a:rPr>
              <a:t>lqoritmlər</a:t>
            </a:r>
            <a:r>
              <a:rPr lang="en-US" sz="1600" dirty="0" smtClean="0">
                <a:solidFill>
                  <a:schemeClr val="accent2">
                    <a:lumMod val="75000"/>
                  </a:schemeClr>
                </a:solidFill>
              </a:rPr>
              <a:t> </a:t>
            </a:r>
            <a:r>
              <a:rPr lang="en-US" sz="1600" dirty="0" err="1" smtClean="0">
                <a:solidFill>
                  <a:schemeClr val="accent2">
                    <a:lumMod val="75000"/>
                  </a:schemeClr>
                </a:solidFill>
              </a:rPr>
              <a:t>idmançının</a:t>
            </a:r>
            <a:r>
              <a:rPr lang="en-US" sz="1600" dirty="0" smtClean="0">
                <a:solidFill>
                  <a:schemeClr val="accent2">
                    <a:lumMod val="75000"/>
                  </a:schemeClr>
                </a:solidFill>
              </a:rPr>
              <a:t> </a:t>
            </a:r>
            <a:r>
              <a:rPr lang="en-US" sz="1600" dirty="0" err="1" smtClean="0">
                <a:solidFill>
                  <a:schemeClr val="accent2">
                    <a:lumMod val="75000"/>
                  </a:schemeClr>
                </a:solidFill>
              </a:rPr>
              <a:t>texnikasını</a:t>
            </a:r>
            <a:r>
              <a:rPr lang="en-US" sz="1600" dirty="0" smtClean="0">
                <a:solidFill>
                  <a:schemeClr val="accent2">
                    <a:lumMod val="75000"/>
                  </a:schemeClr>
                </a:solidFill>
              </a:rPr>
              <a:t> ideal </a:t>
            </a:r>
            <a:r>
              <a:rPr lang="en-US" sz="1600" dirty="0" err="1" smtClean="0">
                <a:solidFill>
                  <a:schemeClr val="accent2">
                    <a:lumMod val="75000"/>
                  </a:schemeClr>
                </a:solidFill>
              </a:rPr>
              <a:t>nümunələrlə</a:t>
            </a:r>
            <a:r>
              <a:rPr lang="en-US" sz="1600" dirty="0" smtClean="0">
                <a:solidFill>
                  <a:schemeClr val="accent2">
                    <a:lumMod val="75000"/>
                  </a:schemeClr>
                </a:solidFill>
              </a:rPr>
              <a:t> </a:t>
            </a:r>
            <a:r>
              <a:rPr lang="en-US" sz="1600" dirty="0" err="1" smtClean="0">
                <a:solidFill>
                  <a:schemeClr val="accent2">
                    <a:lumMod val="75000"/>
                  </a:schemeClr>
                </a:solidFill>
              </a:rPr>
              <a:t>müqayisə</a:t>
            </a:r>
            <a:r>
              <a:rPr lang="en-US" sz="1600" dirty="0" smtClean="0">
                <a:solidFill>
                  <a:schemeClr val="accent2">
                    <a:lumMod val="75000"/>
                  </a:schemeClr>
                </a:solidFill>
              </a:rPr>
              <a:t> </a:t>
            </a:r>
            <a:r>
              <a:rPr lang="en-US" sz="1600" dirty="0" err="1" smtClean="0">
                <a:solidFill>
                  <a:schemeClr val="accent2">
                    <a:lumMod val="75000"/>
                  </a:schemeClr>
                </a:solidFill>
              </a:rPr>
              <a:t>edir</a:t>
            </a:r>
            <a:r>
              <a:rPr lang="en-US" sz="1600" dirty="0" smtClean="0">
                <a:solidFill>
                  <a:schemeClr val="accent2">
                    <a:lumMod val="75000"/>
                  </a:schemeClr>
                </a:solidFill>
              </a:rPr>
              <a:t> </a:t>
            </a:r>
            <a:r>
              <a:rPr lang="en-US" sz="1600" dirty="0" err="1" smtClean="0">
                <a:solidFill>
                  <a:schemeClr val="accent2">
                    <a:lumMod val="75000"/>
                  </a:schemeClr>
                </a:solidFill>
              </a:rPr>
              <a:t>və</a:t>
            </a:r>
            <a:r>
              <a:rPr lang="en-US" sz="1600" dirty="0" smtClean="0">
                <a:solidFill>
                  <a:schemeClr val="accent2">
                    <a:lumMod val="75000"/>
                  </a:schemeClr>
                </a:solidFill>
              </a:rPr>
              <a:t> </a:t>
            </a:r>
            <a:r>
              <a:rPr lang="en-US" sz="1600" dirty="0" err="1" smtClean="0">
                <a:solidFill>
                  <a:schemeClr val="accent2">
                    <a:lumMod val="75000"/>
                  </a:schemeClr>
                </a:solidFill>
              </a:rPr>
              <a:t>düzəlişlər</a:t>
            </a:r>
            <a:r>
              <a:rPr lang="en-US" sz="1600" dirty="0" smtClean="0">
                <a:solidFill>
                  <a:schemeClr val="accent2">
                    <a:lumMod val="75000"/>
                  </a:schemeClr>
                </a:solidFill>
              </a:rPr>
              <a:t> </a:t>
            </a:r>
            <a:r>
              <a:rPr lang="en-US" sz="1600" dirty="0" err="1" smtClean="0">
                <a:solidFill>
                  <a:schemeClr val="accent2">
                    <a:lumMod val="75000"/>
                  </a:schemeClr>
                </a:solidFill>
              </a:rPr>
              <a:t>təklif</a:t>
            </a:r>
            <a:r>
              <a:rPr lang="en-US" sz="1600" dirty="0" smtClean="0">
                <a:solidFill>
                  <a:schemeClr val="accent2">
                    <a:lumMod val="75000"/>
                  </a:schemeClr>
                </a:solidFill>
              </a:rPr>
              <a:t> </a:t>
            </a:r>
            <a:r>
              <a:rPr lang="en-US" sz="1600" dirty="0" err="1" smtClean="0">
                <a:solidFill>
                  <a:schemeClr val="accent2">
                    <a:lumMod val="75000"/>
                  </a:schemeClr>
                </a:solidFill>
              </a:rPr>
              <a:t>edir</a:t>
            </a:r>
            <a:r>
              <a:rPr lang="en-US" sz="1600" dirty="0" smtClean="0">
                <a:solidFill>
                  <a:schemeClr val="accent2">
                    <a:lumMod val="75000"/>
                  </a:schemeClr>
                </a:solidFill>
              </a:rPr>
              <a:t>.</a:t>
            </a:r>
            <a:endParaRPr lang="ru-RU" sz="1600" dirty="0">
              <a:solidFill>
                <a:schemeClr val="accent2">
                  <a:lumMod val="75000"/>
                </a:schemeClr>
              </a:solidFill>
            </a:endParaRPr>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714655" y="5969556"/>
            <a:ext cx="298966" cy="453509"/>
          </a:xfrm>
          <a:prstGeom prst="rect">
            <a:avLst/>
          </a:prstGeom>
          <a:noFill/>
          <a:ln/>
        </p:spPr>
        <p:txBody>
          <a:bodyPr wrap="none" lIns="0" tIns="0" rIns="0" bIns="0" rtlCol="0" anchor="t"/>
          <a:lstStyle/>
          <a:p>
            <a:pPr marL="0" indent="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3</a:t>
            </a:r>
            <a:endParaRPr lang="en-US" sz="2200" dirty="0"/>
          </a:p>
        </p:txBody>
      </p:sp>
      <p:sp>
        <p:nvSpPr>
          <p:cNvPr id="15" name="Прямоугольник 14"/>
          <p:cNvSpPr/>
          <p:nvPr/>
        </p:nvSpPr>
        <p:spPr>
          <a:xfrm>
            <a:off x="354023" y="803226"/>
            <a:ext cx="7315200" cy="646331"/>
          </a:xfrm>
          <a:prstGeom prst="rect">
            <a:avLst/>
          </a:prstGeom>
        </p:spPr>
        <p:txBody>
          <a:bodyPr>
            <a:spAutoFit/>
          </a:bodyPr>
          <a:lstStyle/>
          <a:p>
            <a:r>
              <a:rPr lang="en-US" dirty="0" smtClean="0">
                <a:solidFill>
                  <a:schemeClr val="accent2">
                    <a:lumMod val="75000"/>
                  </a:schemeClr>
                </a:solidFill>
              </a:rPr>
              <a:t>AI </a:t>
            </a:r>
            <a:r>
              <a:rPr lang="en-US" dirty="0" err="1" smtClean="0">
                <a:solidFill>
                  <a:schemeClr val="accent2">
                    <a:lumMod val="75000"/>
                  </a:schemeClr>
                </a:solidFill>
              </a:rPr>
              <a:t>sistemləri</a:t>
            </a:r>
            <a:r>
              <a:rPr lang="en-US" dirty="0" smtClean="0">
                <a:solidFill>
                  <a:schemeClr val="accent2">
                    <a:lumMod val="75000"/>
                  </a:schemeClr>
                </a:solidFill>
              </a:rPr>
              <a:t> </a:t>
            </a:r>
            <a:r>
              <a:rPr lang="en-US" dirty="0" err="1" smtClean="0">
                <a:solidFill>
                  <a:schemeClr val="accent2">
                    <a:lumMod val="75000"/>
                  </a:schemeClr>
                </a:solidFill>
              </a:rPr>
              <a:t>idmançıların</a:t>
            </a:r>
            <a:r>
              <a:rPr lang="en-US" dirty="0" smtClean="0">
                <a:solidFill>
                  <a:schemeClr val="accent2">
                    <a:lumMod val="75000"/>
                  </a:schemeClr>
                </a:solidFill>
              </a:rPr>
              <a:t> </a:t>
            </a:r>
            <a:r>
              <a:rPr lang="en-US" dirty="0" err="1" smtClean="0">
                <a:solidFill>
                  <a:schemeClr val="accent2">
                    <a:lumMod val="75000"/>
                  </a:schemeClr>
                </a:solidFill>
              </a:rPr>
              <a:t>hərəkətlərinin</a:t>
            </a:r>
            <a:r>
              <a:rPr lang="en-US" dirty="0" smtClean="0">
                <a:solidFill>
                  <a:schemeClr val="accent2">
                    <a:lumMod val="75000"/>
                  </a:schemeClr>
                </a:solidFill>
              </a:rPr>
              <a:t> </a:t>
            </a:r>
            <a:r>
              <a:rPr lang="en-US" dirty="0" err="1" smtClean="0">
                <a:solidFill>
                  <a:schemeClr val="accent2">
                    <a:lumMod val="75000"/>
                  </a:schemeClr>
                </a:solidFill>
              </a:rPr>
              <a:t>biomexanikasını</a:t>
            </a:r>
            <a:r>
              <a:rPr lang="en-US" dirty="0" smtClean="0">
                <a:solidFill>
                  <a:schemeClr val="accent2">
                    <a:lumMod val="75000"/>
                  </a:schemeClr>
                </a:solidFill>
              </a:rPr>
              <a:t> </a:t>
            </a:r>
            <a:r>
              <a:rPr lang="en-US" dirty="0" err="1" smtClean="0">
                <a:solidFill>
                  <a:schemeClr val="accent2">
                    <a:lumMod val="75000"/>
                  </a:schemeClr>
                </a:solidFill>
              </a:rPr>
              <a:t>ətraflı</a:t>
            </a:r>
            <a:r>
              <a:rPr lang="en-US" dirty="0" smtClean="0">
                <a:solidFill>
                  <a:schemeClr val="accent2">
                    <a:lumMod val="75000"/>
                  </a:schemeClr>
                </a:solidFill>
              </a:rPr>
              <a:t> </a:t>
            </a:r>
            <a:r>
              <a:rPr lang="en-US" dirty="0" err="1" smtClean="0">
                <a:solidFill>
                  <a:schemeClr val="accent2">
                    <a:lumMod val="75000"/>
                  </a:schemeClr>
                </a:solidFill>
              </a:rPr>
              <a:t>təhlil</a:t>
            </a:r>
            <a:r>
              <a:rPr lang="en-US" dirty="0" smtClean="0">
                <a:solidFill>
                  <a:schemeClr val="accent2">
                    <a:lumMod val="75000"/>
                  </a:schemeClr>
                </a:solidFill>
              </a:rPr>
              <a:t> </a:t>
            </a:r>
            <a:r>
              <a:rPr lang="en-US" dirty="0" err="1" smtClean="0">
                <a:solidFill>
                  <a:schemeClr val="accent2">
                    <a:lumMod val="75000"/>
                  </a:schemeClr>
                </a:solidFill>
              </a:rPr>
              <a:t>edə</a:t>
            </a:r>
            <a:r>
              <a:rPr lang="en-US" dirty="0" smtClean="0">
                <a:solidFill>
                  <a:schemeClr val="accent2">
                    <a:lumMod val="75000"/>
                  </a:schemeClr>
                </a:solidFill>
              </a:rPr>
              <a:t> </a:t>
            </a:r>
            <a:r>
              <a:rPr lang="en-US" dirty="0" err="1" smtClean="0">
                <a:solidFill>
                  <a:schemeClr val="accent2">
                    <a:lumMod val="75000"/>
                  </a:schemeClr>
                </a:solidFill>
              </a:rPr>
              <a:t>və</a:t>
            </a:r>
            <a:r>
              <a:rPr lang="en-US" dirty="0" smtClean="0">
                <a:solidFill>
                  <a:schemeClr val="accent2">
                    <a:lumMod val="75000"/>
                  </a:schemeClr>
                </a:solidFill>
              </a:rPr>
              <a:t> </a:t>
            </a:r>
            <a:r>
              <a:rPr lang="en-US" dirty="0" err="1" smtClean="0">
                <a:solidFill>
                  <a:schemeClr val="accent2">
                    <a:lumMod val="75000"/>
                  </a:schemeClr>
                </a:solidFill>
              </a:rPr>
              <a:t>məşq</a:t>
            </a:r>
            <a:r>
              <a:rPr lang="en-US" dirty="0" smtClean="0">
                <a:solidFill>
                  <a:schemeClr val="accent2">
                    <a:lumMod val="75000"/>
                  </a:schemeClr>
                </a:solidFill>
              </a:rPr>
              <a:t> </a:t>
            </a:r>
            <a:r>
              <a:rPr lang="en-US" dirty="0" err="1" smtClean="0">
                <a:solidFill>
                  <a:schemeClr val="accent2">
                    <a:lumMod val="75000"/>
                  </a:schemeClr>
                </a:solidFill>
              </a:rPr>
              <a:t>texnikasında</a:t>
            </a:r>
            <a:r>
              <a:rPr lang="en-US" dirty="0" smtClean="0">
                <a:solidFill>
                  <a:schemeClr val="accent2">
                    <a:lumMod val="75000"/>
                  </a:schemeClr>
                </a:solidFill>
              </a:rPr>
              <a:t> </a:t>
            </a:r>
            <a:r>
              <a:rPr lang="en-US" dirty="0" err="1" smtClean="0">
                <a:solidFill>
                  <a:schemeClr val="accent2">
                    <a:lumMod val="75000"/>
                  </a:schemeClr>
                </a:solidFill>
              </a:rPr>
              <a:t>səhvlər</a:t>
            </a:r>
            <a:r>
              <a:rPr lang="en-US" dirty="0" smtClean="0">
                <a:solidFill>
                  <a:schemeClr val="accent2">
                    <a:lumMod val="75000"/>
                  </a:schemeClr>
                </a:solidFill>
              </a:rPr>
              <a:t> tapa </a:t>
            </a:r>
            <a:r>
              <a:rPr lang="en-US" dirty="0" err="1" smtClean="0">
                <a:solidFill>
                  <a:schemeClr val="accent2">
                    <a:lumMod val="75000"/>
                  </a:schemeClr>
                </a:solidFill>
              </a:rPr>
              <a:t>bilər</a:t>
            </a:r>
            <a:r>
              <a:rPr lang="en-US" dirty="0" smtClean="0">
                <a:solidFill>
                  <a:schemeClr val="accent2">
                    <a:lumMod val="75000"/>
                  </a:schemeClr>
                </a:solidFil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TotalTime>
  <Words>2064</Words>
  <Application>Microsoft Office PowerPoint</Application>
  <PresentationFormat>Произвольный</PresentationFormat>
  <Paragraphs>218</Paragraphs>
  <Slides>22</Slides>
  <Notes>14</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22</vt:i4>
      </vt:variant>
    </vt:vector>
  </HeadingPairs>
  <TitlesOfParts>
    <vt:vector size="33" baseType="lpstr">
      <vt:lpstr>DM Sans</vt:lpstr>
      <vt:lpstr>Prata</vt:lpstr>
      <vt:lpstr>Dela Gothic One</vt:lpstr>
      <vt:lpstr>Syne Extra Bold</vt:lpstr>
      <vt:lpstr>Century</vt:lpstr>
      <vt:lpstr>Calibri</vt:lpstr>
      <vt:lpstr>Source Sans Pro</vt:lpstr>
      <vt:lpstr>Raleway</vt:lpstr>
      <vt:lpstr>Arial</vt:lpstr>
      <vt:lpstr>Calibri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Пользователь Windows</cp:lastModifiedBy>
  <cp:revision>48</cp:revision>
  <dcterms:created xsi:type="dcterms:W3CDTF">2025-02-26T14:08:38Z</dcterms:created>
  <dcterms:modified xsi:type="dcterms:W3CDTF">2025-02-27T17:24:51Z</dcterms:modified>
</cp:coreProperties>
</file>